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57" r:id="rId5"/>
    <p:sldId id="265" r:id="rId6"/>
    <p:sldId id="893" r:id="rId7"/>
    <p:sldId id="822" r:id="rId8"/>
    <p:sldId id="258" r:id="rId9"/>
    <p:sldId id="891" r:id="rId10"/>
    <p:sldId id="873" r:id="rId11"/>
    <p:sldId id="895" r:id="rId12"/>
    <p:sldId id="999" r:id="rId13"/>
    <p:sldId id="962" r:id="rId14"/>
    <p:sldId id="997" r:id="rId15"/>
    <p:sldId id="963" r:id="rId16"/>
    <p:sldId id="1000" r:id="rId17"/>
    <p:sldId id="1001" r:id="rId18"/>
    <p:sldId id="967" r:id="rId19"/>
    <p:sldId id="968" r:id="rId20"/>
    <p:sldId id="1002" r:id="rId21"/>
    <p:sldId id="1005" r:id="rId22"/>
    <p:sldId id="1004" r:id="rId23"/>
    <p:sldId id="1003" r:id="rId24"/>
    <p:sldId id="1015" r:id="rId25"/>
    <p:sldId id="1007" r:id="rId26"/>
    <p:sldId id="1008" r:id="rId27"/>
    <p:sldId id="1009" r:id="rId28"/>
    <p:sldId id="1010" r:id="rId29"/>
    <p:sldId id="1011" r:id="rId30"/>
    <p:sldId id="1012" r:id="rId31"/>
    <p:sldId id="1013" r:id="rId32"/>
    <p:sldId id="1014" r:id="rId33"/>
    <p:sldId id="1017" r:id="rId34"/>
    <p:sldId id="2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C76CAF-D043-2EA3-F1DF-FD2D49EE1936}" name="Verwaest, Mieke" initials="VM" userId="S::mieke.verwaest@planinternational.be::47fbc4a2-791e-4252-ac0f-d005e27eb011" providerId="AD"/>
  <p188:author id="{16F7BEBB-761A-923E-9444-A44DCF269FD6}" name="De Witte, Flore" initials="DF" userId="S::flore.dewitte@planinternational.be::9f0395e0-912b-4930-ab61-3f94b2aef3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D1E2"/>
    <a:srgbClr val="000000"/>
    <a:srgbClr val="F78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D55EF-F6BA-5795-0BF9-AF18B0C6FEB4}" v="27" dt="2025-02-12T14:51:30.41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Corts" userId="a25948a5-4228-485f-a543-acf3531bdbd4" providerId="ADAL" clId="{1DC67557-E673-47A9-ACE1-94B1CE0BAF48}"/>
    <pc:docChg chg="modSld">
      <pc:chgData name="Clara Corts" userId="a25948a5-4228-485f-a543-acf3531bdbd4" providerId="ADAL" clId="{1DC67557-E673-47A9-ACE1-94B1CE0BAF48}" dt="2025-02-12T15:54:59.425" v="26" actId="20577"/>
      <pc:docMkLst>
        <pc:docMk/>
      </pc:docMkLst>
      <pc:sldChg chg="modSp">
        <pc:chgData name="Clara Corts" userId="a25948a5-4228-485f-a543-acf3531bdbd4" providerId="ADAL" clId="{1DC67557-E673-47A9-ACE1-94B1CE0BAF48}" dt="2025-02-12T15:54:59.425" v="26" actId="20577"/>
        <pc:sldMkLst>
          <pc:docMk/>
          <pc:sldMk cId="2656422667" sldId="265"/>
        </pc:sldMkLst>
        <pc:spChg chg="mod">
          <ac:chgData name="Clara Corts" userId="a25948a5-4228-485f-a543-acf3531bdbd4" providerId="ADAL" clId="{1DC67557-E673-47A9-ACE1-94B1CE0BAF48}" dt="2025-02-12T15:54:59.425" v="26" actId="20577"/>
          <ac:spMkLst>
            <pc:docMk/>
            <pc:sldMk cId="2656422667" sldId="265"/>
            <ac:spMk id="4" creationId="{34BDDC1A-64BC-1907-2425-5974B4ABAE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74D9C-3917-48F4-AC19-952C778CF997}" type="datetimeFigureOut">
              <a:rPr lang="en-IE" smtClean="0"/>
              <a:t>12/02/2025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22BA4-8243-4923-A61F-2DC5AA6913D2}" type="slidenum">
              <a:rPr lang="en-IE" smtClean="0"/>
              <a:t>‹Nº›</a:t>
            </a:fld>
            <a:endParaRPr lang="en-IE"/>
          </a:p>
        </p:txBody>
      </p:sp>
    </p:spTree>
    <p:extLst>
      <p:ext uri="{BB962C8B-B14F-4D97-AF65-F5344CB8AC3E}">
        <p14:creationId xmlns:p14="http://schemas.microsoft.com/office/powerpoint/2010/main" val="288614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5</a:t>
            </a:fld>
            <a:endParaRPr lang="en-IE"/>
          </a:p>
        </p:txBody>
      </p:sp>
    </p:spTree>
    <p:extLst>
      <p:ext uri="{BB962C8B-B14F-4D97-AF65-F5344CB8AC3E}">
        <p14:creationId xmlns:p14="http://schemas.microsoft.com/office/powerpoint/2010/main" val="2044394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28</a:t>
            </a:fld>
            <a:endParaRPr lang="en-IE"/>
          </a:p>
        </p:txBody>
      </p:sp>
    </p:spTree>
    <p:extLst>
      <p:ext uri="{BB962C8B-B14F-4D97-AF65-F5344CB8AC3E}">
        <p14:creationId xmlns:p14="http://schemas.microsoft.com/office/powerpoint/2010/main" val="188261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7</a:t>
            </a:fld>
            <a:endParaRPr lang="en-IE"/>
          </a:p>
        </p:txBody>
      </p:sp>
    </p:spTree>
    <p:extLst>
      <p:ext uri="{BB962C8B-B14F-4D97-AF65-F5344CB8AC3E}">
        <p14:creationId xmlns:p14="http://schemas.microsoft.com/office/powerpoint/2010/main" val="1689159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11</a:t>
            </a:fld>
            <a:endParaRPr lang="en-IE"/>
          </a:p>
        </p:txBody>
      </p:sp>
    </p:spTree>
    <p:extLst>
      <p:ext uri="{BB962C8B-B14F-4D97-AF65-F5344CB8AC3E}">
        <p14:creationId xmlns:p14="http://schemas.microsoft.com/office/powerpoint/2010/main" val="359212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Discuss</a:t>
            </a:r>
            <a:r>
              <a:rPr lang="en-US" dirty="0">
                <a:ea typeface="Calibri"/>
                <a:cs typeface="Calibri"/>
              </a:rPr>
              <a:t>:</a:t>
            </a:r>
            <a:endParaRPr lang="en-US" dirty="0"/>
          </a:p>
          <a:p>
            <a:pPr marL="171450" indent="-171450">
              <a:buFont typeface="Arial"/>
              <a:buChar char="•"/>
            </a:pPr>
            <a:r>
              <a:rPr lang="en-US" dirty="0" err="1">
                <a:ea typeface="Calibri" panose="020F0502020204030204"/>
                <a:cs typeface="Calibri" panose="020F0502020204030204"/>
              </a:rPr>
              <a:t>Consent</a:t>
            </a:r>
            <a:r>
              <a:rPr lang="en-US" dirty="0">
                <a:ea typeface="Calibri" panose="020F0502020204030204"/>
                <a:cs typeface="Calibri" panose="020F0502020204030204"/>
              </a:rPr>
              <a:t>: </a:t>
            </a:r>
            <a:r>
              <a:rPr lang="en-US" dirty="0" err="1">
                <a:ea typeface="Calibri" panose="020F0502020204030204"/>
                <a:cs typeface="Calibri" panose="020F0502020204030204"/>
              </a:rPr>
              <a:t>not OK</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Equivalence</a:t>
            </a:r>
            <a:r>
              <a:rPr lang="en-US" dirty="0">
                <a:ea typeface="Calibri" panose="020F0502020204030204"/>
                <a:cs typeface="Calibri" panose="020F0502020204030204"/>
              </a:rPr>
              <a:t>: </a:t>
            </a:r>
            <a:r>
              <a:rPr lang="en-US" dirty="0" err="1">
                <a:ea typeface="Calibri" panose="020F0502020204030204"/>
                <a:cs typeface="Calibri" panose="020F0502020204030204"/>
              </a:rPr>
              <a:t>not OK</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Voluntariness</a:t>
            </a:r>
            <a:r>
              <a:rPr lang="en-US" dirty="0">
                <a:ea typeface="Calibri" panose="020F0502020204030204"/>
                <a:cs typeface="Calibri" panose="020F0502020204030204"/>
              </a:rPr>
              <a:t>: </a:t>
            </a:r>
            <a:r>
              <a:rPr lang="en-US" dirty="0" err="1">
                <a:ea typeface="Calibri" panose="020F0502020204030204"/>
                <a:cs typeface="Calibri" panose="020F0502020204030204"/>
              </a:rPr>
              <a:t>not OK</a:t>
            </a:r>
            <a:endParaRPr lang="en-US" dirty="0">
              <a:ea typeface="Calibri" panose="020F0502020204030204"/>
              <a:cs typeface="Calibri" panose="020F0502020204030204"/>
            </a:endParaRPr>
          </a:p>
          <a:p>
            <a:endParaRPr lang="en-US" dirty="0"/>
          </a:p>
          <a:p>
            <a:r>
              <a:rPr lang="en-US" dirty="0"/>
              <a:t>-Simply </a:t>
            </a:r>
            <a:r>
              <a:rPr lang="en-US" dirty="0" err="1"/>
              <a:t>imagine your girlfriends going through this</a:t>
            </a:r>
            <a:r>
              <a:rPr lang="en-US" dirty="0"/>
              <a:t>, what </a:t>
            </a:r>
            <a:r>
              <a:rPr lang="en-US" dirty="0" err="1"/>
              <a:t>would </a:t>
            </a:r>
            <a:r>
              <a:rPr lang="en-US" dirty="0"/>
              <a:t>you</a:t>
            </a:r>
            <a:r>
              <a:rPr lang="en-US" dirty="0" err="1"/>
              <a:t> do</a:t>
            </a:r>
            <a:r>
              <a:rPr lang="en-US" dirty="0"/>
              <a:t>?</a:t>
            </a:r>
            <a:endParaRPr lang="en-US" dirty="0">
              <a:ea typeface="Calibri"/>
              <a:cs typeface="Calibri"/>
            </a:endParaRPr>
          </a:p>
          <a:p>
            <a:r>
              <a:rPr lang="en-US" dirty="0" err="1"/>
              <a:t>-Are boundaries being crossed here</a:t>
            </a:r>
            <a:r>
              <a:rPr lang="en-US" dirty="0"/>
              <a:t>? Over </a:t>
            </a:r>
            <a:r>
              <a:rPr lang="en-US" dirty="0" err="1"/>
              <a:t>whose borders</a:t>
            </a:r>
            <a:r>
              <a:rPr lang="en-US" dirty="0"/>
              <a: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173BB03-9174-47D7-A70A-181FE19E4390}" type="slidenum">
              <a:rPr lang="en-US"/>
              <a:t>12</a:t>
            </a:fld>
            <a:endParaRPr lang="en-US"/>
          </a:p>
        </p:txBody>
      </p:sp>
    </p:spTree>
    <p:extLst>
      <p:ext uri="{BB962C8B-B14F-4D97-AF65-F5344CB8AC3E}">
        <p14:creationId xmlns:p14="http://schemas.microsoft.com/office/powerpoint/2010/main" val="184185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Discuss</a:t>
            </a:r>
            <a:r>
              <a:rPr lang="en-US" dirty="0">
                <a:ea typeface="Calibri"/>
                <a:cs typeface="Calibri"/>
              </a:rPr>
              <a:t>:</a:t>
            </a:r>
            <a:endParaRPr lang="en-US" dirty="0"/>
          </a:p>
          <a:p>
            <a:pPr marL="171450" indent="-171450">
              <a:buFont typeface="Arial"/>
              <a:buChar char="•"/>
            </a:pPr>
            <a:r>
              <a:rPr lang="en-US" dirty="0" err="1">
                <a:ea typeface="Calibri" panose="020F0502020204030204"/>
                <a:cs typeface="Calibri" panose="020F0502020204030204"/>
              </a:rPr>
              <a:t>Consent</a:t>
            </a:r>
            <a:r>
              <a:rPr lang="en-US" dirty="0">
                <a:ea typeface="Calibri" panose="020F0502020204030204"/>
                <a:cs typeface="Calibri" panose="020F0502020204030204"/>
              </a:rPr>
              <a:t>: </a:t>
            </a:r>
            <a:r>
              <a:rPr lang="en-US" dirty="0" err="1">
                <a:ea typeface="Calibri" panose="020F0502020204030204"/>
                <a:cs typeface="Calibri" panose="020F0502020204030204"/>
              </a:rPr>
              <a:t>not OK</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Equivalence</a:t>
            </a:r>
            <a:r>
              <a:rPr lang="en-US" dirty="0">
                <a:ea typeface="Calibri" panose="020F0502020204030204"/>
                <a:cs typeface="Calibri" panose="020F0502020204030204"/>
              </a:rPr>
              <a:t>: </a:t>
            </a:r>
            <a:r>
              <a:rPr lang="en-US" dirty="0" err="1">
                <a:ea typeface="Calibri" panose="020F0502020204030204"/>
                <a:cs typeface="Calibri" panose="020F0502020204030204"/>
              </a:rPr>
              <a:t>not OK</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Voluntariness</a:t>
            </a:r>
            <a:r>
              <a:rPr lang="en-US" dirty="0">
                <a:ea typeface="Calibri" panose="020F0502020204030204"/>
                <a:cs typeface="Calibri" panose="020F0502020204030204"/>
              </a:rPr>
              <a:t>: </a:t>
            </a:r>
            <a:r>
              <a:rPr lang="en-US" dirty="0" err="1">
                <a:ea typeface="Calibri" panose="020F0502020204030204"/>
                <a:cs typeface="Calibri" panose="020F0502020204030204"/>
              </a:rPr>
              <a:t>not OK</a:t>
            </a:r>
            <a:endParaRPr lang="en-US" dirty="0">
              <a:ea typeface="Calibri" panose="020F0502020204030204"/>
              <a:cs typeface="Calibri" panose="020F0502020204030204"/>
            </a:endParaRPr>
          </a:p>
          <a:p>
            <a:endParaRPr lang="en-US" dirty="0"/>
          </a:p>
          <a:p>
            <a:r>
              <a:rPr lang="en-US" dirty="0"/>
              <a:t>-Simply </a:t>
            </a:r>
            <a:r>
              <a:rPr lang="en-US" dirty="0" err="1"/>
              <a:t>imagine your girlfriends going through this</a:t>
            </a:r>
            <a:r>
              <a:rPr lang="en-US" dirty="0"/>
              <a:t>, what </a:t>
            </a:r>
            <a:r>
              <a:rPr lang="en-US" dirty="0" err="1"/>
              <a:t>would </a:t>
            </a:r>
            <a:r>
              <a:rPr lang="en-US" dirty="0"/>
              <a:t>you</a:t>
            </a:r>
            <a:r>
              <a:rPr lang="en-US" dirty="0" err="1"/>
              <a:t> do</a:t>
            </a:r>
            <a:r>
              <a:rPr lang="en-US" dirty="0"/>
              <a:t>?</a:t>
            </a:r>
            <a:endParaRPr lang="en-US" dirty="0">
              <a:ea typeface="Calibri"/>
              <a:cs typeface="Calibri"/>
            </a:endParaRPr>
          </a:p>
          <a:p>
            <a:r>
              <a:rPr lang="en-US" dirty="0" err="1"/>
              <a:t>-Are boundaries being crossed here</a:t>
            </a:r>
            <a:r>
              <a:rPr lang="en-US" dirty="0"/>
              <a:t>? Over </a:t>
            </a:r>
            <a:r>
              <a:rPr lang="en-US" dirty="0" err="1"/>
              <a:t>whose borders</a:t>
            </a:r>
            <a:r>
              <a:rPr lang="en-US" dirty="0"/>
              <a: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173BB03-9174-47D7-A70A-181FE19E4390}" type="slidenum">
              <a:rPr lang="en-US"/>
              <a:t>13</a:t>
            </a:fld>
            <a:endParaRPr lang="en-US"/>
          </a:p>
        </p:txBody>
      </p:sp>
    </p:spTree>
    <p:extLst>
      <p:ext uri="{BB962C8B-B14F-4D97-AF65-F5344CB8AC3E}">
        <p14:creationId xmlns:p14="http://schemas.microsoft.com/office/powerpoint/2010/main" val="1700907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Discuss</a:t>
            </a:r>
            <a:r>
              <a:rPr lang="en-US" dirty="0">
                <a:ea typeface="Calibri"/>
                <a:cs typeface="Calibri"/>
              </a:rPr>
              <a:t>:</a:t>
            </a:r>
            <a:endParaRPr lang="en-US" dirty="0"/>
          </a:p>
          <a:p>
            <a:pPr marL="171450" indent="-171450">
              <a:buFont typeface="Arial"/>
              <a:buChar char="•"/>
            </a:pPr>
            <a:r>
              <a:rPr lang="en-US" dirty="0" err="1">
                <a:ea typeface="Calibri" panose="020F0502020204030204"/>
                <a:cs typeface="Calibri" panose="020F0502020204030204"/>
              </a:rPr>
              <a:t>Consent</a:t>
            </a:r>
            <a:r>
              <a:rPr lang="en-US" dirty="0">
                <a:ea typeface="Calibri" panose="020F0502020204030204"/>
                <a:cs typeface="Calibri" panose="020F0502020204030204"/>
              </a:rPr>
              <a:t>: </a:t>
            </a:r>
            <a:r>
              <a:rPr lang="en-US" dirty="0" err="1">
                <a:ea typeface="Calibri" panose="020F0502020204030204"/>
                <a:cs typeface="Calibri" panose="020F0502020204030204"/>
              </a:rPr>
              <a:t>not OK</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Equivalence</a:t>
            </a:r>
            <a:r>
              <a:rPr lang="en-US" dirty="0">
                <a:ea typeface="Calibri" panose="020F0502020204030204"/>
                <a:cs typeface="Calibri" panose="020F0502020204030204"/>
              </a:rPr>
              <a:t>: </a:t>
            </a:r>
            <a:r>
              <a:rPr lang="en-US" dirty="0" err="1">
                <a:ea typeface="Calibri" panose="020F0502020204030204"/>
                <a:cs typeface="Calibri" panose="020F0502020204030204"/>
              </a:rPr>
              <a:t>not OK</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Voluntariness</a:t>
            </a:r>
            <a:r>
              <a:rPr lang="en-US" dirty="0">
                <a:ea typeface="Calibri" panose="020F0502020204030204"/>
                <a:cs typeface="Calibri" panose="020F0502020204030204"/>
              </a:rPr>
              <a:t>: </a:t>
            </a:r>
            <a:r>
              <a:rPr lang="en-US" dirty="0" err="1">
                <a:ea typeface="Calibri" panose="020F0502020204030204"/>
                <a:cs typeface="Calibri" panose="020F0502020204030204"/>
              </a:rPr>
              <a:t>not OK</a:t>
            </a:r>
            <a:endParaRPr lang="en-US" dirty="0">
              <a:ea typeface="Calibri" panose="020F0502020204030204"/>
              <a:cs typeface="Calibri" panose="020F0502020204030204"/>
            </a:endParaRPr>
          </a:p>
          <a:p>
            <a:endParaRPr lang="en-US" dirty="0"/>
          </a:p>
          <a:p>
            <a:r>
              <a:rPr lang="en-US" dirty="0"/>
              <a:t>-Simply </a:t>
            </a:r>
            <a:r>
              <a:rPr lang="en-US" dirty="0" err="1"/>
              <a:t>imagine your girlfriends going through this</a:t>
            </a:r>
            <a:r>
              <a:rPr lang="en-US" dirty="0"/>
              <a:t>, what </a:t>
            </a:r>
            <a:r>
              <a:rPr lang="en-US" dirty="0" err="1"/>
              <a:t>would </a:t>
            </a:r>
            <a:r>
              <a:rPr lang="en-US" dirty="0"/>
              <a:t>you</a:t>
            </a:r>
            <a:r>
              <a:rPr lang="en-US" dirty="0" err="1"/>
              <a:t> do</a:t>
            </a:r>
            <a:r>
              <a:rPr lang="en-US" dirty="0"/>
              <a:t>?</a:t>
            </a:r>
            <a:endParaRPr lang="en-US" dirty="0">
              <a:ea typeface="Calibri"/>
              <a:cs typeface="Calibri"/>
            </a:endParaRPr>
          </a:p>
          <a:p>
            <a:r>
              <a:rPr lang="en-US" dirty="0" err="1"/>
              <a:t>-Are boundaries being crossed here</a:t>
            </a:r>
            <a:r>
              <a:rPr lang="en-US" dirty="0"/>
              <a:t>? Over </a:t>
            </a:r>
            <a:r>
              <a:rPr lang="en-US" dirty="0" err="1"/>
              <a:t>whose borders</a:t>
            </a:r>
            <a:r>
              <a:rPr lang="en-US" dirty="0"/>
              <a: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173BB03-9174-47D7-A70A-181FE19E4390}" type="slidenum">
              <a:rPr lang="en-US"/>
              <a:t>14</a:t>
            </a:fld>
            <a:endParaRPr lang="en-US"/>
          </a:p>
        </p:txBody>
      </p:sp>
    </p:spTree>
    <p:extLst>
      <p:ext uri="{BB962C8B-B14F-4D97-AF65-F5344CB8AC3E}">
        <p14:creationId xmlns:p14="http://schemas.microsoft.com/office/powerpoint/2010/main" val="3401570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Discuss</a:t>
            </a:r>
            <a:r>
              <a:rPr lang="en-US" dirty="0">
                <a:ea typeface="Calibri"/>
                <a:cs typeface="Calibri"/>
              </a:rPr>
              <a:t>:</a:t>
            </a:r>
            <a:endParaRPr lang="en-US" dirty="0"/>
          </a:p>
          <a:p>
            <a:pPr marL="171450" indent="-171450">
              <a:buFont typeface="Arial"/>
              <a:buChar char="•"/>
            </a:pPr>
            <a:r>
              <a:rPr lang="en-US" dirty="0" err="1">
                <a:ea typeface="Calibri" panose="020F0502020204030204"/>
                <a:cs typeface="Calibri" panose="020F0502020204030204"/>
              </a:rPr>
              <a:t>Consent</a:t>
            </a:r>
            <a:r>
              <a:rPr lang="en-US" dirty="0">
                <a:ea typeface="Calibri" panose="020F0502020204030204"/>
                <a:cs typeface="Calibri" panose="020F0502020204030204"/>
              </a:rPr>
              <a:t>: </a:t>
            </a:r>
            <a:r>
              <a:rPr lang="en-US" dirty="0" err="1">
                <a:ea typeface="Calibri" panose="020F0502020204030204"/>
                <a:cs typeface="Calibri" panose="020F0502020204030204"/>
              </a:rPr>
              <a:t>not OK</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Equivalence</a:t>
            </a:r>
            <a:r>
              <a:rPr lang="en-US" dirty="0">
                <a:ea typeface="Calibri" panose="020F0502020204030204"/>
                <a:cs typeface="Calibri" panose="020F0502020204030204"/>
              </a:rPr>
              <a:t>: </a:t>
            </a:r>
            <a:r>
              <a:rPr lang="en-US" dirty="0" err="1">
                <a:ea typeface="Calibri" panose="020F0502020204030204"/>
                <a:cs typeface="Calibri" panose="020F0502020204030204"/>
              </a:rPr>
              <a:t>not OK</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Voluntariness</a:t>
            </a:r>
            <a:r>
              <a:rPr lang="en-US" dirty="0">
                <a:ea typeface="Calibri" panose="020F0502020204030204"/>
                <a:cs typeface="Calibri" panose="020F0502020204030204"/>
              </a:rPr>
              <a:t>: </a:t>
            </a:r>
            <a:r>
              <a:rPr lang="en-US" dirty="0" err="1">
                <a:ea typeface="Calibri" panose="020F0502020204030204"/>
                <a:cs typeface="Calibri" panose="020F0502020204030204"/>
              </a:rPr>
              <a:t>not OK</a:t>
            </a:r>
            <a:endParaRPr lang="en-US" dirty="0">
              <a:ea typeface="Calibri" panose="020F0502020204030204"/>
              <a:cs typeface="Calibri" panose="020F0502020204030204"/>
            </a:endParaRPr>
          </a:p>
          <a:p>
            <a:endParaRPr lang="en-US" dirty="0"/>
          </a:p>
          <a:p>
            <a:r>
              <a:rPr lang="en-US" dirty="0"/>
              <a:t>-Simply </a:t>
            </a:r>
            <a:r>
              <a:rPr lang="en-US" dirty="0" err="1"/>
              <a:t>imagine your girlfriends going through this</a:t>
            </a:r>
            <a:r>
              <a:rPr lang="en-US" dirty="0"/>
              <a:t>, what </a:t>
            </a:r>
            <a:r>
              <a:rPr lang="en-US" dirty="0" err="1"/>
              <a:t>would </a:t>
            </a:r>
            <a:r>
              <a:rPr lang="en-US" dirty="0"/>
              <a:t>you</a:t>
            </a:r>
            <a:r>
              <a:rPr lang="en-US" dirty="0" err="1"/>
              <a:t> do</a:t>
            </a:r>
            <a:r>
              <a:rPr lang="en-US" dirty="0"/>
              <a:t>?</a:t>
            </a:r>
            <a:endParaRPr lang="en-US" dirty="0">
              <a:ea typeface="Calibri"/>
              <a:cs typeface="Calibri"/>
            </a:endParaRPr>
          </a:p>
          <a:p>
            <a:r>
              <a:rPr lang="en-US" dirty="0" err="1"/>
              <a:t>-Are boundaries being crossed here</a:t>
            </a:r>
            <a:r>
              <a:rPr lang="en-US" dirty="0"/>
              <a:t>? Over </a:t>
            </a:r>
            <a:r>
              <a:rPr lang="en-US" dirty="0" err="1"/>
              <a:t>whose borders</a:t>
            </a:r>
            <a:r>
              <a:rPr lang="en-US" dirty="0"/>
              <a: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173BB03-9174-47D7-A70A-181FE19E4390}" type="slidenum">
              <a:rPr lang="en-US"/>
              <a:t>15</a:t>
            </a:fld>
            <a:endParaRPr lang="en-US"/>
          </a:p>
        </p:txBody>
      </p:sp>
    </p:spTree>
    <p:extLst>
      <p:ext uri="{BB962C8B-B14F-4D97-AF65-F5344CB8AC3E}">
        <p14:creationId xmlns:p14="http://schemas.microsoft.com/office/powerpoint/2010/main" val="351233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Discuss</a:t>
            </a:r>
            <a:r>
              <a:rPr lang="en-US" dirty="0">
                <a:ea typeface="Calibri"/>
                <a:cs typeface="Calibri"/>
              </a:rPr>
              <a:t>:</a:t>
            </a:r>
            <a:endParaRPr lang="en-US" dirty="0"/>
          </a:p>
          <a:p>
            <a:pPr marL="171450" indent="-171450">
              <a:buFont typeface="Arial"/>
              <a:buChar char="•"/>
            </a:pPr>
            <a:r>
              <a:rPr lang="en-US" dirty="0" err="1">
                <a:ea typeface="Calibri" panose="020F0502020204030204"/>
                <a:cs typeface="Calibri" panose="020F0502020204030204"/>
              </a:rPr>
              <a:t>Consent</a:t>
            </a:r>
            <a:r>
              <a:rPr lang="en-US" dirty="0">
                <a:ea typeface="Calibri" panose="020F0502020204030204"/>
                <a:cs typeface="Calibri" panose="020F0502020204030204"/>
              </a:rPr>
              <a:t>: </a:t>
            </a:r>
            <a:r>
              <a:rPr lang="en-US" dirty="0" err="1">
                <a:ea typeface="Calibri" panose="020F0502020204030204"/>
                <a:cs typeface="Calibri" panose="020F0502020204030204"/>
              </a:rPr>
              <a:t>not OK</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Equivalence</a:t>
            </a:r>
            <a:r>
              <a:rPr lang="en-US" dirty="0">
                <a:ea typeface="Calibri" panose="020F0502020204030204"/>
                <a:cs typeface="Calibri" panose="020F0502020204030204"/>
              </a:rPr>
              <a:t>: </a:t>
            </a:r>
            <a:r>
              <a:rPr lang="en-US" dirty="0" err="1">
                <a:ea typeface="Calibri" panose="020F0502020204030204"/>
                <a:cs typeface="Calibri" panose="020F0502020204030204"/>
              </a:rPr>
              <a:t>not OK</a:t>
            </a:r>
            <a:endParaRPr lang="en-US" dirty="0">
              <a:ea typeface="Calibri" panose="020F0502020204030204"/>
              <a:cs typeface="Calibri" panose="020F0502020204030204"/>
            </a:endParaRPr>
          </a:p>
          <a:p>
            <a:pPr marL="171450" indent="-171450">
              <a:buFont typeface="Arial"/>
              <a:buChar char="•"/>
            </a:pPr>
            <a:r>
              <a:rPr lang="en-US" dirty="0" err="1">
                <a:ea typeface="Calibri" panose="020F0502020204030204"/>
                <a:cs typeface="Calibri" panose="020F0502020204030204"/>
              </a:rPr>
              <a:t>Voluntariness</a:t>
            </a:r>
            <a:r>
              <a:rPr lang="en-US" dirty="0">
                <a:ea typeface="Calibri" panose="020F0502020204030204"/>
                <a:cs typeface="Calibri" panose="020F0502020204030204"/>
              </a:rPr>
              <a:t>: </a:t>
            </a:r>
            <a:r>
              <a:rPr lang="en-US" dirty="0" err="1">
                <a:ea typeface="Calibri" panose="020F0502020204030204"/>
                <a:cs typeface="Calibri" panose="020F0502020204030204"/>
              </a:rPr>
              <a:t>not OK</a:t>
            </a:r>
            <a:endParaRPr lang="en-US" dirty="0">
              <a:ea typeface="Calibri" panose="020F0502020204030204"/>
              <a:cs typeface="Calibri" panose="020F0502020204030204"/>
            </a:endParaRPr>
          </a:p>
          <a:p>
            <a:endParaRPr lang="en-US" dirty="0"/>
          </a:p>
          <a:p>
            <a:r>
              <a:rPr lang="en-US" dirty="0"/>
              <a:t>-Simply </a:t>
            </a:r>
            <a:r>
              <a:rPr lang="en-US" dirty="0" err="1"/>
              <a:t>imagine your girlfriends going through this</a:t>
            </a:r>
            <a:r>
              <a:rPr lang="en-US" dirty="0"/>
              <a:t>, what </a:t>
            </a:r>
            <a:r>
              <a:rPr lang="en-US" dirty="0" err="1"/>
              <a:t>would </a:t>
            </a:r>
            <a:r>
              <a:rPr lang="en-US" dirty="0"/>
              <a:t>you</a:t>
            </a:r>
            <a:r>
              <a:rPr lang="en-US" dirty="0" err="1"/>
              <a:t> do</a:t>
            </a:r>
            <a:r>
              <a:rPr lang="en-US" dirty="0"/>
              <a:t>?</a:t>
            </a:r>
            <a:endParaRPr lang="en-US" dirty="0">
              <a:ea typeface="Calibri"/>
              <a:cs typeface="Calibri"/>
            </a:endParaRPr>
          </a:p>
          <a:p>
            <a:r>
              <a:rPr lang="en-US" dirty="0" err="1"/>
              <a:t>-Are boundaries being crossed here</a:t>
            </a:r>
            <a:r>
              <a:rPr lang="en-US" dirty="0"/>
              <a:t>? Over </a:t>
            </a:r>
            <a:r>
              <a:rPr lang="en-US" dirty="0" err="1"/>
              <a:t>whose borders</a:t>
            </a:r>
            <a:r>
              <a:rPr lang="en-US" dirty="0"/>
              <a: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173BB03-9174-47D7-A70A-181FE19E4390}" type="slidenum">
              <a:rPr lang="en-US"/>
              <a:t>16</a:t>
            </a:fld>
            <a:endParaRPr lang="en-US"/>
          </a:p>
        </p:txBody>
      </p:sp>
    </p:spTree>
    <p:extLst>
      <p:ext uri="{BB962C8B-B14F-4D97-AF65-F5344CB8AC3E}">
        <p14:creationId xmlns:p14="http://schemas.microsoft.com/office/powerpoint/2010/main" val="164096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17</a:t>
            </a:fld>
            <a:endParaRPr lang="en-IE"/>
          </a:p>
        </p:txBody>
      </p:sp>
    </p:spTree>
    <p:extLst>
      <p:ext uri="{BB962C8B-B14F-4D97-AF65-F5344CB8AC3E}">
        <p14:creationId xmlns:p14="http://schemas.microsoft.com/office/powerpoint/2010/main" val="1531489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0BEB-EC47-8B71-3C72-6F81116B2096}"/>
              </a:ext>
            </a:extLst>
          </p:cNvPr>
          <p:cNvSpPr>
            <a:spLocks noGrp="1"/>
          </p:cNvSpPr>
          <p:nvPr>
            <p:ph type="ctrTitle"/>
          </p:nvPr>
        </p:nvSpPr>
        <p:spPr>
          <a:xfrm>
            <a:off x="1524000" y="1122363"/>
            <a:ext cx="9144000" cy="2387600"/>
          </a:xfrm>
        </p:spPr>
        <p:txBody>
          <a:bodyPr anchor="b"/>
          <a:lstStyle>
            <a:lvl1pPr algn="ctr">
              <a:defRPr sz="6000">
                <a:solidFill>
                  <a:schemeClr val="accent6">
                    <a:lumMod val="10000"/>
                  </a:schemeClr>
                </a:solidFill>
              </a:defRPr>
            </a:lvl1pPr>
          </a:lstStyle>
          <a:p>
            <a:r>
              <a:rPr lang="en-US"/>
              <a:t>Click to edit Master title style</a:t>
            </a:r>
            <a:endParaRPr lang="en-IE"/>
          </a:p>
        </p:txBody>
      </p:sp>
      <p:sp>
        <p:nvSpPr>
          <p:cNvPr id="3" name="Subtitle 2">
            <a:extLst>
              <a:ext uri="{FF2B5EF4-FFF2-40B4-BE49-F238E27FC236}">
                <a16:creationId xmlns:a16="http://schemas.microsoft.com/office/drawing/2014/main" id="{9B917E3E-514C-6005-E277-5B6628CD06B2}"/>
              </a:ext>
            </a:extLst>
          </p:cNvPr>
          <p:cNvSpPr>
            <a:spLocks noGrp="1"/>
          </p:cNvSpPr>
          <p:nvPr>
            <p:ph type="subTitle" idx="1"/>
          </p:nvPr>
        </p:nvSpPr>
        <p:spPr>
          <a:xfrm>
            <a:off x="1524000" y="3602038"/>
            <a:ext cx="9144000" cy="16557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7CA25047-C9E6-0622-0474-12FDA24AB528}"/>
              </a:ext>
            </a:extLst>
          </p:cNvPr>
          <p:cNvSpPr>
            <a:spLocks noGrp="1"/>
          </p:cNvSpPr>
          <p:nvPr>
            <p:ph type="dt" sz="half" idx="10"/>
          </p:nvPr>
        </p:nvSpPr>
        <p:spPr/>
        <p:txBody>
          <a:bodyPr/>
          <a:lstStyle>
            <a:lvl1pPr>
              <a:defRPr>
                <a:latin typeface="+mn-lt"/>
              </a:defRPr>
            </a:lvl1pPr>
          </a:lstStyle>
          <a:p>
            <a:fld id="{C011594F-599E-4C18-B383-E288473ACDC0}" type="datetimeFigureOut">
              <a:rPr lang="en-IE" smtClean="0"/>
              <a:pPr/>
              <a:t>12/02/2025</a:t>
            </a:fld>
            <a:endParaRPr lang="en-IE"/>
          </a:p>
        </p:txBody>
      </p:sp>
      <p:sp>
        <p:nvSpPr>
          <p:cNvPr id="5" name="Footer Placeholder 4">
            <a:extLst>
              <a:ext uri="{FF2B5EF4-FFF2-40B4-BE49-F238E27FC236}">
                <a16:creationId xmlns:a16="http://schemas.microsoft.com/office/drawing/2014/main" id="{009B5BD1-EE57-753A-E341-C5230FC61A41}"/>
              </a:ext>
            </a:extLst>
          </p:cNvPr>
          <p:cNvSpPr>
            <a:spLocks noGrp="1"/>
          </p:cNvSpPr>
          <p:nvPr>
            <p:ph type="ftr" sz="quarter" idx="11"/>
          </p:nvPr>
        </p:nvSpPr>
        <p:spPr/>
        <p:txBody>
          <a:bodyPr/>
          <a:lstStyle>
            <a:lvl1pPr>
              <a:defRPr>
                <a:latin typeface="+mn-lt"/>
              </a:defRPr>
            </a:lvl1pPr>
          </a:lstStyle>
          <a:p>
            <a:endParaRPr lang="en-IE"/>
          </a:p>
        </p:txBody>
      </p:sp>
      <p:sp>
        <p:nvSpPr>
          <p:cNvPr id="6" name="Slide Number Placeholder 5">
            <a:extLst>
              <a:ext uri="{FF2B5EF4-FFF2-40B4-BE49-F238E27FC236}">
                <a16:creationId xmlns:a16="http://schemas.microsoft.com/office/drawing/2014/main" id="{854A2636-E157-50C8-9836-68412599A228}"/>
              </a:ext>
            </a:extLst>
          </p:cNvPr>
          <p:cNvSpPr>
            <a:spLocks noGrp="1"/>
          </p:cNvSpPr>
          <p:nvPr>
            <p:ph type="sldNum" sz="quarter" idx="12"/>
          </p:nvPr>
        </p:nvSpPr>
        <p:spPr/>
        <p:txBody>
          <a:bodyPr/>
          <a:lstStyle>
            <a:lvl1pPr>
              <a:defRPr>
                <a:latin typeface="+mn-lt"/>
              </a:defRPr>
            </a:lvl1pPr>
          </a:lstStyle>
          <a:p>
            <a:fld id="{4E88BB13-D5A4-474B-BE0A-E538989FB095}" type="slidenum">
              <a:rPr lang="en-IE" smtClean="0"/>
              <a:pPr/>
              <a:t>‹Nº›</a:t>
            </a:fld>
            <a:endParaRPr lang="en-IE"/>
          </a:p>
        </p:txBody>
      </p:sp>
      <p:pic>
        <p:nvPicPr>
          <p:cNvPr id="7" name="Google Shape;21;p19" descr="Plan International Logo">
            <a:extLst>
              <a:ext uri="{FF2B5EF4-FFF2-40B4-BE49-F238E27FC236}">
                <a16:creationId xmlns:a16="http://schemas.microsoft.com/office/drawing/2014/main" id="{EF11C99A-2729-4920-10C8-ABF2FE2868DC}"/>
              </a:ext>
            </a:extLst>
          </p:cNvPr>
          <p:cNvPicPr preferRelativeResize="0"/>
          <p:nvPr userDrawn="1"/>
        </p:nvPicPr>
        <p:blipFill rotWithShape="1">
          <a:blip r:embed="rId2">
            <a:alphaModFix/>
          </a:blip>
          <a:srcRect/>
          <a:stretch/>
        </p:blipFill>
        <p:spPr>
          <a:xfrm>
            <a:off x="10668000" y="257245"/>
            <a:ext cx="1245636" cy="473884"/>
          </a:xfrm>
          <a:prstGeom prst="rect">
            <a:avLst/>
          </a:prstGeom>
          <a:noFill/>
          <a:ln>
            <a:noFill/>
          </a:ln>
        </p:spPr>
      </p:pic>
    </p:spTree>
    <p:extLst>
      <p:ext uri="{BB962C8B-B14F-4D97-AF65-F5344CB8AC3E}">
        <p14:creationId xmlns:p14="http://schemas.microsoft.com/office/powerpoint/2010/main" val="139228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22CC-2954-F50B-A44D-AE7C6ADC8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4" name="Text Placeholder 3">
            <a:extLst>
              <a:ext uri="{FF2B5EF4-FFF2-40B4-BE49-F238E27FC236}">
                <a16:creationId xmlns:a16="http://schemas.microsoft.com/office/drawing/2014/main" id="{111419BE-9C3E-18B2-5D85-C4F610478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6EB73-974D-C12F-FF18-3432A63E301D}"/>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6" name="Footer Placeholder 5">
            <a:extLst>
              <a:ext uri="{FF2B5EF4-FFF2-40B4-BE49-F238E27FC236}">
                <a16:creationId xmlns:a16="http://schemas.microsoft.com/office/drawing/2014/main" id="{188C84E2-20F6-FC7B-0C90-8E101403A21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916CC44-F34E-1741-DED6-3D6B705EC1E6}"/>
              </a:ext>
            </a:extLst>
          </p:cNvPr>
          <p:cNvSpPr>
            <a:spLocks noGrp="1"/>
          </p:cNvSpPr>
          <p:nvPr>
            <p:ph type="sldNum" sz="quarter" idx="12"/>
          </p:nvPr>
        </p:nvSpPr>
        <p:spPr/>
        <p:txBody>
          <a:bodyPr/>
          <a:lstStyle/>
          <a:p>
            <a:fld id="{4E88BB13-D5A4-474B-BE0A-E538989FB095}" type="slidenum">
              <a:rPr lang="en-IE" smtClean="0"/>
              <a:t>‹Nº›</a:t>
            </a:fld>
            <a:endParaRPr lang="en-IE"/>
          </a:p>
        </p:txBody>
      </p:sp>
      <p:sp>
        <p:nvSpPr>
          <p:cNvPr id="9" name="Picture Placeholder 8">
            <a:extLst>
              <a:ext uri="{FF2B5EF4-FFF2-40B4-BE49-F238E27FC236}">
                <a16:creationId xmlns:a16="http://schemas.microsoft.com/office/drawing/2014/main" id="{4B060EA0-24EF-57A8-66B3-414C61B86594}"/>
              </a:ext>
            </a:extLst>
          </p:cNvPr>
          <p:cNvSpPr>
            <a:spLocks noGrp="1"/>
          </p:cNvSpPr>
          <p:nvPr>
            <p:ph type="pic" sz="quarter" idx="13"/>
          </p:nvPr>
        </p:nvSpPr>
        <p:spPr>
          <a:xfrm>
            <a:off x="4889500" y="457200"/>
            <a:ext cx="6462713" cy="5411788"/>
          </a:xfrm>
        </p:spPr>
        <p:txBody>
          <a:bodyPr/>
          <a:lstStyle/>
          <a:p>
            <a:endParaRPr lang="en-IE"/>
          </a:p>
        </p:txBody>
      </p:sp>
    </p:spTree>
    <p:extLst>
      <p:ext uri="{BB962C8B-B14F-4D97-AF65-F5344CB8AC3E}">
        <p14:creationId xmlns:p14="http://schemas.microsoft.com/office/powerpoint/2010/main" val="124540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_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7421563" y="457200"/>
            <a:ext cx="3932237" cy="1600200"/>
          </a:xfrm>
        </p:spPr>
        <p:txBody>
          <a:bodyPr anchor="b"/>
          <a:lstStyle>
            <a:lvl1pPr>
              <a:defRPr sz="3200">
                <a:solidFill>
                  <a:schemeClr val="tx1"/>
                </a:solidFill>
              </a:defRPr>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B215DD8-B41E-E2AA-01BD-B91202F96F02}"/>
              </a:ext>
            </a:extLst>
          </p:cNvPr>
          <p:cNvSpPr>
            <a:spLocks noGrp="1"/>
          </p:cNvSpPr>
          <p:nvPr>
            <p:ph type="pic" idx="1"/>
          </p:nvPr>
        </p:nvSpPr>
        <p:spPr>
          <a:xfrm>
            <a:off x="0" y="0"/>
            <a:ext cx="6783355" cy="6857999"/>
          </a:xfrm>
          <a:solidFill>
            <a:schemeClr val="tx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a:extLst>
              <a:ext uri="{FF2B5EF4-FFF2-40B4-BE49-F238E27FC236}">
                <a16:creationId xmlns:a16="http://schemas.microsoft.com/office/drawing/2014/main" id="{6C56964B-5A70-CB61-B800-29707D68290C}"/>
              </a:ext>
            </a:extLst>
          </p:cNvPr>
          <p:cNvSpPr>
            <a:spLocks noGrp="1"/>
          </p:cNvSpPr>
          <p:nvPr>
            <p:ph type="body" sz="half" idx="2"/>
          </p:nvPr>
        </p:nvSpPr>
        <p:spPr>
          <a:xfrm>
            <a:off x="7421563" y="2057400"/>
            <a:ext cx="3932237" cy="3811588"/>
          </a:xfrm>
        </p:spPr>
        <p:txBody>
          <a:bodyPr/>
          <a:lstStyle>
            <a:lvl1pPr marL="285750" indent="-285750">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8F2FCC3-E652-3FB6-846F-7D3E14FDEF11}"/>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‹Nº›</a:t>
            </a:fld>
            <a:endParaRPr lang="en-IE"/>
          </a:p>
        </p:txBody>
      </p:sp>
    </p:spTree>
    <p:extLst>
      <p:ext uri="{BB962C8B-B14F-4D97-AF65-F5344CB8AC3E}">
        <p14:creationId xmlns:p14="http://schemas.microsoft.com/office/powerpoint/2010/main" val="286470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Text_Colour">
    <p:bg>
      <p:bgPr>
        <a:solidFill>
          <a:schemeClr val="accent2"/>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5657850" y="755780"/>
            <a:ext cx="5695950" cy="5600570"/>
          </a:xfrm>
          <a:prstGeom prst="rect">
            <a:avLst/>
          </a:prstGeom>
          <a:solidFill>
            <a:srgbClr val="0072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5886450" y="2164701"/>
            <a:ext cx="5181600" cy="401226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2" name="Title 1">
            <a:extLst>
              <a:ext uri="{FF2B5EF4-FFF2-40B4-BE49-F238E27FC236}">
                <a16:creationId xmlns:a16="http://schemas.microsoft.com/office/drawing/2014/main" id="{AAD4F6E1-DCA5-17CD-D050-49FC31079A9B}"/>
              </a:ext>
            </a:extLst>
          </p:cNvPr>
          <p:cNvSpPr>
            <a:spLocks noGrp="1"/>
          </p:cNvSpPr>
          <p:nvPr>
            <p:ph type="title"/>
          </p:nvPr>
        </p:nvSpPr>
        <p:spPr>
          <a:xfrm>
            <a:off x="5886450" y="950975"/>
            <a:ext cx="5181600" cy="1213725"/>
          </a:xfrm>
        </p:spPr>
        <p:txBody>
          <a:bodyPr anchor="b"/>
          <a:lstStyle>
            <a:lvl1pPr>
              <a:defRPr sz="3200">
                <a:solidFill>
                  <a:schemeClr val="tx1"/>
                </a:solidFill>
              </a:defRPr>
            </a:lvl1pPr>
          </a:lstStyle>
          <a:p>
            <a:r>
              <a:rPr lang="en-US"/>
              <a:t>Click to edit Master title style</a:t>
            </a:r>
            <a:endParaRPr lang="en-IE"/>
          </a:p>
        </p:txBody>
      </p:sp>
    </p:spTree>
    <p:extLst>
      <p:ext uri="{BB962C8B-B14F-4D97-AF65-F5344CB8AC3E}">
        <p14:creationId xmlns:p14="http://schemas.microsoft.com/office/powerpoint/2010/main" val="417432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6867330" y="755780"/>
            <a:ext cx="4486470" cy="5398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1"/>
              </a:solidFill>
              <a:latin typeface="Arial"/>
              <a:ea typeface="Arial"/>
              <a:cs typeface="Arial"/>
              <a:sym typeface="Arial"/>
            </a:endParaRPr>
          </a:p>
        </p:txBody>
      </p:sp>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7150975" y="1525680"/>
            <a:ext cx="3932237" cy="4249968"/>
          </a:xfrm>
        </p:spPr>
        <p:txBody>
          <a:bodyPr anchor="t"/>
          <a:lstStyle>
            <a:lvl1pPr>
              <a:defRPr sz="3200">
                <a:solidFill>
                  <a:schemeClr val="accent5"/>
                </a:solidFill>
              </a:defRPr>
            </a:lvl1pPr>
          </a:lstStyle>
          <a:p>
            <a:r>
              <a:rPr lang="en-US"/>
              <a:t>Click to edit Master title style</a:t>
            </a:r>
            <a:endParaRPr lang="en-IE"/>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838200" y="1990725"/>
            <a:ext cx="5181600" cy="4186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2" name="Date Placeholder 4">
            <a:extLst>
              <a:ext uri="{FF2B5EF4-FFF2-40B4-BE49-F238E27FC236}">
                <a16:creationId xmlns:a16="http://schemas.microsoft.com/office/drawing/2014/main" id="{408496B0-D73E-52A5-0ECC-B6A29DB4666B}"/>
              </a:ext>
            </a:extLst>
          </p:cNvPr>
          <p:cNvSpPr>
            <a:spLocks noGrp="1"/>
          </p:cNvSpPr>
          <p:nvPr>
            <p:ph type="dt" sz="half" idx="10"/>
          </p:nvPr>
        </p:nvSpPr>
        <p:spPr>
          <a:xfrm>
            <a:off x="838200" y="6356350"/>
            <a:ext cx="2743200" cy="365125"/>
          </a:xfrm>
        </p:spPr>
        <p:txBody>
          <a:bodyPr/>
          <a:lstStyle/>
          <a:p>
            <a:fld id="{C011594F-599E-4C18-B383-E288473ACDC0}" type="datetimeFigureOut">
              <a:rPr lang="en-IE" smtClean="0"/>
              <a:t>12/02/2025</a:t>
            </a:fld>
            <a:endParaRPr lang="en-IE"/>
          </a:p>
        </p:txBody>
      </p:sp>
      <p:sp>
        <p:nvSpPr>
          <p:cNvPr id="13" name="Footer Placeholder 5">
            <a:extLst>
              <a:ext uri="{FF2B5EF4-FFF2-40B4-BE49-F238E27FC236}">
                <a16:creationId xmlns:a16="http://schemas.microsoft.com/office/drawing/2014/main" id="{4D21EA0D-CFD9-D234-863F-069FB23F3FA5}"/>
              </a:ext>
            </a:extLst>
          </p:cNvPr>
          <p:cNvSpPr>
            <a:spLocks noGrp="1"/>
          </p:cNvSpPr>
          <p:nvPr>
            <p:ph type="ftr" sz="quarter" idx="11"/>
          </p:nvPr>
        </p:nvSpPr>
        <p:spPr>
          <a:xfrm>
            <a:off x="4038600" y="6356350"/>
            <a:ext cx="4114800" cy="365125"/>
          </a:xfrm>
        </p:spPr>
        <p:txBody>
          <a:bodyPr/>
          <a:lstStyle/>
          <a:p>
            <a:endParaRPr lang="en-IE"/>
          </a:p>
        </p:txBody>
      </p:sp>
      <p:sp>
        <p:nvSpPr>
          <p:cNvPr id="14" name="Slide Number Placeholder 6">
            <a:extLst>
              <a:ext uri="{FF2B5EF4-FFF2-40B4-BE49-F238E27FC236}">
                <a16:creationId xmlns:a16="http://schemas.microsoft.com/office/drawing/2014/main" id="{662F9239-E668-9777-727E-719E6C6D73D9}"/>
              </a:ext>
            </a:extLst>
          </p:cNvPr>
          <p:cNvSpPr>
            <a:spLocks noGrp="1"/>
          </p:cNvSpPr>
          <p:nvPr>
            <p:ph type="sldNum" sz="quarter" idx="12"/>
          </p:nvPr>
        </p:nvSpPr>
        <p:spPr>
          <a:xfrm>
            <a:off x="8610600" y="6356350"/>
            <a:ext cx="2743200" cy="365125"/>
          </a:xfrm>
        </p:spPr>
        <p:txBody>
          <a:bodyPr/>
          <a:lstStyle/>
          <a:p>
            <a:fld id="{4E88BB13-D5A4-474B-BE0A-E538989FB095}" type="slidenum">
              <a:rPr lang="en-IE" smtClean="0"/>
              <a:t>‹Nº›</a:t>
            </a:fld>
            <a:endParaRPr lang="en-IE"/>
          </a:p>
        </p:txBody>
      </p:sp>
      <p:sp>
        <p:nvSpPr>
          <p:cNvPr id="7" name="Content Placeholder 6">
            <a:extLst>
              <a:ext uri="{FF2B5EF4-FFF2-40B4-BE49-F238E27FC236}">
                <a16:creationId xmlns:a16="http://schemas.microsoft.com/office/drawing/2014/main" id="{9775156B-423E-6C30-8D73-47FA33AD910E}"/>
              </a:ext>
            </a:extLst>
          </p:cNvPr>
          <p:cNvSpPr>
            <a:spLocks noGrp="1"/>
          </p:cNvSpPr>
          <p:nvPr>
            <p:ph sz="quarter" idx="13" hasCustomPrompt="1"/>
          </p:nvPr>
        </p:nvSpPr>
        <p:spPr>
          <a:xfrm>
            <a:off x="838200" y="755650"/>
            <a:ext cx="5181600" cy="1235075"/>
          </a:xfrm>
        </p:spPr>
        <p:txBody>
          <a:bodyPr/>
          <a:lstStyle>
            <a:lvl1pPr marL="0" indent="0">
              <a:buNone/>
              <a:defRPr b="1">
                <a:solidFill>
                  <a:schemeClr val="bg1"/>
                </a:solidFill>
                <a:latin typeface="+mj-lt"/>
              </a:defRPr>
            </a:lvl1pPr>
          </a:lstStyle>
          <a:p>
            <a:r>
              <a:rPr lang="en-US"/>
              <a:t>Click to edit Master title style</a:t>
            </a:r>
            <a:endParaRPr lang="en-IE"/>
          </a:p>
        </p:txBody>
      </p:sp>
    </p:spTree>
    <p:extLst>
      <p:ext uri="{BB962C8B-B14F-4D97-AF65-F5344CB8AC3E}">
        <p14:creationId xmlns:p14="http://schemas.microsoft.com/office/powerpoint/2010/main" val="35369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hasis">
    <p:bg>
      <p:bgPr>
        <a:solidFill>
          <a:schemeClr val="tx1"/>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0" y="0"/>
            <a:ext cx="5701004"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1105985" y="1114425"/>
            <a:ext cx="3932237" cy="4661223"/>
          </a:xfrm>
        </p:spPr>
        <p:txBody>
          <a:bodyPr anchor="t"/>
          <a:lstStyle>
            <a:lvl1pPr>
              <a:defRPr sz="3200">
                <a:solidFill>
                  <a:schemeClr val="tx1"/>
                </a:solidFill>
              </a:defRPr>
            </a:lvl1pPr>
          </a:lstStyle>
          <a:p>
            <a:r>
              <a:rPr lang="en-US"/>
              <a:t>Click to edit Master title style</a:t>
            </a:r>
            <a:endParaRPr lang="en-IE"/>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6172200" y="2164701"/>
            <a:ext cx="5181600" cy="4012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4" name="Slide Number Placeholder 6">
            <a:extLst>
              <a:ext uri="{FF2B5EF4-FFF2-40B4-BE49-F238E27FC236}">
                <a16:creationId xmlns:a16="http://schemas.microsoft.com/office/drawing/2014/main" id="{662F9239-E668-9777-727E-719E6C6D73D9}"/>
              </a:ext>
            </a:extLst>
          </p:cNvPr>
          <p:cNvSpPr>
            <a:spLocks noGrp="1"/>
          </p:cNvSpPr>
          <p:nvPr>
            <p:ph type="sldNum" sz="quarter" idx="12"/>
          </p:nvPr>
        </p:nvSpPr>
        <p:spPr>
          <a:xfrm>
            <a:off x="8610600" y="6356350"/>
            <a:ext cx="2743200" cy="365125"/>
          </a:xfrm>
        </p:spPr>
        <p:txBody>
          <a:bodyPr/>
          <a:lstStyle/>
          <a:p>
            <a:fld id="{4E88BB13-D5A4-474B-BE0A-E538989FB095}" type="slidenum">
              <a:rPr lang="en-IE" smtClean="0"/>
              <a:t>‹Nº›</a:t>
            </a:fld>
            <a:endParaRPr lang="en-IE"/>
          </a:p>
        </p:txBody>
      </p:sp>
      <p:sp>
        <p:nvSpPr>
          <p:cNvPr id="3" name="Content Placeholder 6">
            <a:extLst>
              <a:ext uri="{FF2B5EF4-FFF2-40B4-BE49-F238E27FC236}">
                <a16:creationId xmlns:a16="http://schemas.microsoft.com/office/drawing/2014/main" id="{F0A9084A-89EF-7695-30B4-BD9D9358C84C}"/>
              </a:ext>
            </a:extLst>
          </p:cNvPr>
          <p:cNvSpPr>
            <a:spLocks noGrp="1"/>
          </p:cNvSpPr>
          <p:nvPr>
            <p:ph sz="quarter" idx="13" hasCustomPrompt="1"/>
          </p:nvPr>
        </p:nvSpPr>
        <p:spPr>
          <a:xfrm>
            <a:off x="6172200" y="755650"/>
            <a:ext cx="5181600" cy="1235075"/>
          </a:xfrm>
        </p:spPr>
        <p:txBody>
          <a:bodyPr/>
          <a:lstStyle>
            <a:lvl1pPr marL="0" indent="0">
              <a:buNone/>
              <a:defRPr b="1">
                <a:solidFill>
                  <a:schemeClr val="bg1"/>
                </a:solidFill>
                <a:latin typeface="+mj-lt"/>
              </a:defRPr>
            </a:lvl1pPr>
          </a:lstStyle>
          <a:p>
            <a:r>
              <a:rPr lang="en-US"/>
              <a:t>Click to edit Master title style</a:t>
            </a:r>
            <a:endParaRPr lang="en-IE"/>
          </a:p>
        </p:txBody>
      </p:sp>
    </p:spTree>
    <p:extLst>
      <p:ext uri="{BB962C8B-B14F-4D97-AF65-F5344CB8AC3E}">
        <p14:creationId xmlns:p14="http://schemas.microsoft.com/office/powerpoint/2010/main" val="1476785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4F5D-4F1E-7013-6E03-3EBE3F163915}"/>
              </a:ext>
            </a:extLst>
          </p:cNvPr>
          <p:cNvSpPr>
            <a:spLocks noGrp="1"/>
          </p:cNvSpPr>
          <p:nvPr>
            <p:ph type="title"/>
          </p:nvPr>
        </p:nvSpPr>
        <p:spPr>
          <a:xfrm>
            <a:off x="838200" y="365126"/>
            <a:ext cx="10515600" cy="1008510"/>
          </a:xfrm>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4D56338-46E4-894A-80DD-81847DD2DE9F}"/>
              </a:ext>
            </a:extLst>
          </p:cNvPr>
          <p:cNvSpPr>
            <a:spLocks noGrp="1"/>
          </p:cNvSpPr>
          <p:nvPr>
            <p:ph type="dt" sz="half" idx="10"/>
          </p:nvPr>
        </p:nvSpPr>
        <p:spPr/>
        <p:txBody>
          <a:bodyPr/>
          <a:lstStyle/>
          <a:p>
            <a:fld id="{C011594F-599E-4C18-B383-E288473ACDC0}" type="datetimeFigureOut">
              <a:rPr lang="en-IE" smtClean="0"/>
              <a:pPr/>
              <a:t>12/02/2025</a:t>
            </a:fld>
            <a:endParaRPr lang="en-IE"/>
          </a:p>
        </p:txBody>
      </p:sp>
      <p:sp>
        <p:nvSpPr>
          <p:cNvPr id="4" name="Footer Placeholder 3">
            <a:extLst>
              <a:ext uri="{FF2B5EF4-FFF2-40B4-BE49-F238E27FC236}">
                <a16:creationId xmlns:a16="http://schemas.microsoft.com/office/drawing/2014/main" id="{6EAC9135-5F80-8002-860E-758FE1CAFAD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04467B3-C9B9-CF91-EEB9-4396254EB290}"/>
              </a:ext>
            </a:extLst>
          </p:cNvPr>
          <p:cNvSpPr>
            <a:spLocks noGrp="1"/>
          </p:cNvSpPr>
          <p:nvPr>
            <p:ph type="sldNum" sz="quarter" idx="12"/>
          </p:nvPr>
        </p:nvSpPr>
        <p:spPr/>
        <p:txBody>
          <a:bodyPr/>
          <a:lstStyle/>
          <a:p>
            <a:fld id="{4E88BB13-D5A4-474B-BE0A-E538989FB095}" type="slidenum">
              <a:rPr lang="en-IE" smtClean="0"/>
              <a:pPr/>
              <a:t>‹Nº›</a:t>
            </a:fld>
            <a:endParaRPr lang="en-IE"/>
          </a:p>
        </p:txBody>
      </p:sp>
      <p:sp>
        <p:nvSpPr>
          <p:cNvPr id="6" name="Google Shape;110;p32">
            <a:extLst>
              <a:ext uri="{FF2B5EF4-FFF2-40B4-BE49-F238E27FC236}">
                <a16:creationId xmlns:a16="http://schemas.microsoft.com/office/drawing/2014/main" id="{C25EEEF9-070C-7F33-985B-653DF384C93B}"/>
              </a:ext>
            </a:extLst>
          </p:cNvPr>
          <p:cNvSpPr>
            <a:spLocks noGrp="1"/>
          </p:cNvSpPr>
          <p:nvPr>
            <p:ph type="pic" idx="2"/>
          </p:nvPr>
        </p:nvSpPr>
        <p:spPr>
          <a:xfrm>
            <a:off x="5873676" y="1496727"/>
            <a:ext cx="5480124" cy="2221523"/>
          </a:xfrm>
          <a:prstGeom prst="rect">
            <a:avLst/>
          </a:prstGeom>
          <a:noFill/>
          <a:ln>
            <a:noFill/>
          </a:ln>
        </p:spPr>
      </p:sp>
      <p:sp>
        <p:nvSpPr>
          <p:cNvPr id="7" name="Google Shape;114;p32">
            <a:extLst>
              <a:ext uri="{FF2B5EF4-FFF2-40B4-BE49-F238E27FC236}">
                <a16:creationId xmlns:a16="http://schemas.microsoft.com/office/drawing/2014/main" id="{0BC16316-139D-01EC-0EA2-9525C730F0C8}"/>
              </a:ext>
            </a:extLst>
          </p:cNvPr>
          <p:cNvSpPr>
            <a:spLocks noGrp="1"/>
          </p:cNvSpPr>
          <p:nvPr>
            <p:ph type="pic" idx="3"/>
          </p:nvPr>
        </p:nvSpPr>
        <p:spPr>
          <a:xfrm>
            <a:off x="838200" y="1496727"/>
            <a:ext cx="4729316" cy="4676593"/>
          </a:xfrm>
          <a:prstGeom prst="rect">
            <a:avLst/>
          </a:prstGeom>
          <a:noFill/>
          <a:ln>
            <a:noFill/>
          </a:ln>
        </p:spPr>
      </p:sp>
      <p:sp>
        <p:nvSpPr>
          <p:cNvPr id="8" name="Google Shape;115;p32">
            <a:extLst>
              <a:ext uri="{FF2B5EF4-FFF2-40B4-BE49-F238E27FC236}">
                <a16:creationId xmlns:a16="http://schemas.microsoft.com/office/drawing/2014/main" id="{2D86E8CF-A68D-3416-DC27-D39FD74FC61A}"/>
              </a:ext>
            </a:extLst>
          </p:cNvPr>
          <p:cNvSpPr>
            <a:spLocks noGrp="1"/>
          </p:cNvSpPr>
          <p:nvPr>
            <p:ph type="pic" idx="4"/>
          </p:nvPr>
        </p:nvSpPr>
        <p:spPr>
          <a:xfrm>
            <a:off x="5873675" y="4011736"/>
            <a:ext cx="5480124" cy="2161584"/>
          </a:xfrm>
          <a:prstGeom prst="rect">
            <a:avLst/>
          </a:prstGeom>
          <a:noFill/>
          <a:ln>
            <a:noFill/>
          </a:ln>
        </p:spPr>
      </p:sp>
    </p:spTree>
    <p:extLst>
      <p:ext uri="{BB962C8B-B14F-4D97-AF65-F5344CB8AC3E}">
        <p14:creationId xmlns:p14="http://schemas.microsoft.com/office/powerpoint/2010/main" val="262460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62AE-B859-F82E-C003-21E4ECFBDDC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B425839-E832-9196-1644-3C40AD2DF5D5}"/>
              </a:ext>
            </a:extLst>
          </p:cNvPr>
          <p:cNvSpPr>
            <a:spLocks noGrp="1"/>
          </p:cNvSpPr>
          <p:nvPr>
            <p:ph type="dt" sz="half" idx="10"/>
          </p:nvPr>
        </p:nvSpPr>
        <p:spPr/>
        <p:txBody>
          <a:bodyPr/>
          <a:lstStyle/>
          <a:p>
            <a:fld id="{C011594F-599E-4C18-B383-E288473ACDC0}" type="datetimeFigureOut">
              <a:rPr lang="en-IE" smtClean="0"/>
              <a:pPr/>
              <a:t>12/02/2025</a:t>
            </a:fld>
            <a:endParaRPr lang="en-IE"/>
          </a:p>
        </p:txBody>
      </p:sp>
      <p:sp>
        <p:nvSpPr>
          <p:cNvPr id="4" name="Footer Placeholder 3">
            <a:extLst>
              <a:ext uri="{FF2B5EF4-FFF2-40B4-BE49-F238E27FC236}">
                <a16:creationId xmlns:a16="http://schemas.microsoft.com/office/drawing/2014/main" id="{611062F6-267D-AA2A-13B4-6498DFD9BD1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FC79ADC9-F989-3B7C-DF23-07AFFD867F63}"/>
              </a:ext>
            </a:extLst>
          </p:cNvPr>
          <p:cNvSpPr>
            <a:spLocks noGrp="1"/>
          </p:cNvSpPr>
          <p:nvPr>
            <p:ph type="sldNum" sz="quarter" idx="12"/>
          </p:nvPr>
        </p:nvSpPr>
        <p:spPr/>
        <p:txBody>
          <a:bodyPr/>
          <a:lstStyle/>
          <a:p>
            <a:fld id="{4E88BB13-D5A4-474B-BE0A-E538989FB095}" type="slidenum">
              <a:rPr lang="en-IE" smtClean="0"/>
              <a:pPr/>
              <a:t>‹Nº›</a:t>
            </a:fld>
            <a:endParaRPr lang="en-IE"/>
          </a:p>
        </p:txBody>
      </p:sp>
    </p:spTree>
    <p:extLst>
      <p:ext uri="{BB962C8B-B14F-4D97-AF65-F5344CB8AC3E}">
        <p14:creationId xmlns:p14="http://schemas.microsoft.com/office/powerpoint/2010/main" val="1405965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B0793-51A9-68E6-BAC2-A834C8CE5B1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3D087BA-60EC-4C72-A57F-0BABC9CA55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FD9A9C9-AA43-C012-1EAA-B2B8A0D39E21}"/>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5" name="Footer Placeholder 4">
            <a:extLst>
              <a:ext uri="{FF2B5EF4-FFF2-40B4-BE49-F238E27FC236}">
                <a16:creationId xmlns:a16="http://schemas.microsoft.com/office/drawing/2014/main" id="{718E7936-AE30-04D9-ACC0-0C87D7997D0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13F3ED9-29A9-6C0D-1F58-5C95198C4BA7}"/>
              </a:ext>
            </a:extLst>
          </p:cNvPr>
          <p:cNvSpPr>
            <a:spLocks noGrp="1"/>
          </p:cNvSpPr>
          <p:nvPr>
            <p:ph type="sldNum" sz="quarter" idx="12"/>
          </p:nvPr>
        </p:nvSpPr>
        <p:spPr/>
        <p:txBody>
          <a:bodyPr/>
          <a:lstStyle/>
          <a:p>
            <a:fld id="{4E88BB13-D5A4-474B-BE0A-E538989FB095}" type="slidenum">
              <a:rPr lang="en-IE" smtClean="0"/>
              <a:t>‹Nº›</a:t>
            </a:fld>
            <a:endParaRPr lang="en-IE"/>
          </a:p>
        </p:txBody>
      </p:sp>
    </p:spTree>
    <p:extLst>
      <p:ext uri="{BB962C8B-B14F-4D97-AF65-F5344CB8AC3E}">
        <p14:creationId xmlns:p14="http://schemas.microsoft.com/office/powerpoint/2010/main" val="2217165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2514F7-4848-B05E-987A-384EB5D6AD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0478BEC-7A12-5093-9B41-07ED1CD0FD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E862EF9-9C96-B355-2FC0-36681602356D}"/>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5" name="Footer Placeholder 4">
            <a:extLst>
              <a:ext uri="{FF2B5EF4-FFF2-40B4-BE49-F238E27FC236}">
                <a16:creationId xmlns:a16="http://schemas.microsoft.com/office/drawing/2014/main" id="{332FFF24-25D4-293B-0420-CF6DC7EAC65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4266D8D-BCDA-B903-F203-52453B064C42}"/>
              </a:ext>
            </a:extLst>
          </p:cNvPr>
          <p:cNvSpPr>
            <a:spLocks noGrp="1"/>
          </p:cNvSpPr>
          <p:nvPr>
            <p:ph type="sldNum" sz="quarter" idx="12"/>
          </p:nvPr>
        </p:nvSpPr>
        <p:spPr/>
        <p:txBody>
          <a:bodyPr/>
          <a:lstStyle/>
          <a:p>
            <a:fld id="{4E88BB13-D5A4-474B-BE0A-E538989FB095}" type="slidenum">
              <a:rPr lang="en-IE" smtClean="0"/>
              <a:t>‹Nº›</a:t>
            </a:fld>
            <a:endParaRPr lang="en-IE"/>
          </a:p>
        </p:txBody>
      </p:sp>
    </p:spTree>
    <p:extLst>
      <p:ext uri="{BB962C8B-B14F-4D97-AF65-F5344CB8AC3E}">
        <p14:creationId xmlns:p14="http://schemas.microsoft.com/office/powerpoint/2010/main" val="4167889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lide">
    <p:bg>
      <p:bgPr>
        <a:solidFill>
          <a:schemeClr val="bg2"/>
        </a:solidFill>
        <a:effectLst/>
      </p:bgPr>
    </p:bg>
    <p:spTree>
      <p:nvGrpSpPr>
        <p:cNvPr id="1" name=""/>
        <p:cNvGrpSpPr/>
        <p:nvPr/>
      </p:nvGrpSpPr>
      <p:grpSpPr>
        <a:xfrm>
          <a:off x="0" y="0"/>
          <a:ext cx="0" cy="0"/>
          <a:chOff x="0" y="0"/>
          <a:chExt cx="0" cy="0"/>
        </a:xfrm>
      </p:grpSpPr>
      <p:sp>
        <p:nvSpPr>
          <p:cNvPr id="7" name="Google Shape;198;p5">
            <a:extLst>
              <a:ext uri="{FF2B5EF4-FFF2-40B4-BE49-F238E27FC236}">
                <a16:creationId xmlns:a16="http://schemas.microsoft.com/office/drawing/2014/main" id="{95A90339-4B54-8CD7-03ED-245A162C8DAE}"/>
              </a:ext>
            </a:extLst>
          </p:cNvPr>
          <p:cNvSpPr/>
          <p:nvPr userDrawn="1"/>
        </p:nvSpPr>
        <p:spPr>
          <a:xfrm>
            <a:off x="0" y="252249"/>
            <a:ext cx="12192000" cy="6605751"/>
          </a:xfrm>
          <a:prstGeom prst="rect">
            <a:avLst/>
          </a:prstGeom>
          <a:gradFill>
            <a:gsLst>
              <a:gs pos="0">
                <a:srgbClr val="F5FCFD">
                  <a:alpha val="0"/>
                </a:srgbClr>
              </a:gs>
              <a:gs pos="81000">
                <a:srgbClr val="0072CE">
                  <a:alpha val="69803"/>
                </a:srgbClr>
              </a:gs>
              <a:gs pos="100000">
                <a:srgbClr val="0072CE">
                  <a:alpha val="6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D9CE62AE-B859-F82E-C003-21E4ECFBDDCB}"/>
              </a:ext>
            </a:extLst>
          </p:cNvPr>
          <p:cNvSpPr>
            <a:spLocks noGrp="1"/>
          </p:cNvSpPr>
          <p:nvPr>
            <p:ph type="title"/>
          </p:nvPr>
        </p:nvSpPr>
        <p:spPr>
          <a:xfrm>
            <a:off x="838200" y="3787055"/>
            <a:ext cx="10515600" cy="1325563"/>
          </a:xfrm>
        </p:spPr>
        <p:txBody>
          <a:bodyPr/>
          <a:lstStyle>
            <a:lvl1pPr algn="ctr">
              <a:defRPr>
                <a:solidFill>
                  <a:schemeClr val="tx1"/>
                </a:solidFill>
              </a:defRPr>
            </a:lvl1pPr>
          </a:lstStyle>
          <a:p>
            <a:r>
              <a:rPr lang="en-US"/>
              <a:t>Click to edit Master title style</a:t>
            </a:r>
            <a:endParaRPr lang="en-IE"/>
          </a:p>
        </p:txBody>
      </p:sp>
      <p:pic>
        <p:nvPicPr>
          <p:cNvPr id="8" name="Google Shape;28;p20" descr="Plan International Logo">
            <a:extLst>
              <a:ext uri="{FF2B5EF4-FFF2-40B4-BE49-F238E27FC236}">
                <a16:creationId xmlns:a16="http://schemas.microsoft.com/office/drawing/2014/main" id="{45ABF4CF-0CDA-C563-762B-0A48290099FA}"/>
              </a:ext>
            </a:extLst>
          </p:cNvPr>
          <p:cNvPicPr preferRelativeResize="0"/>
          <p:nvPr userDrawn="1"/>
        </p:nvPicPr>
        <p:blipFill rotWithShape="1">
          <a:blip r:embed="rId2">
            <a:alphaModFix/>
          </a:blip>
          <a:srcRect/>
          <a:stretch/>
        </p:blipFill>
        <p:spPr>
          <a:xfrm>
            <a:off x="5473182" y="5511029"/>
            <a:ext cx="1245636" cy="474280"/>
          </a:xfrm>
          <a:prstGeom prst="rect">
            <a:avLst/>
          </a:prstGeom>
          <a:noFill/>
          <a:ln>
            <a:noFill/>
          </a:ln>
        </p:spPr>
      </p:pic>
    </p:spTree>
    <p:extLst>
      <p:ext uri="{BB962C8B-B14F-4D97-AF65-F5344CB8AC3E}">
        <p14:creationId xmlns:p14="http://schemas.microsoft.com/office/powerpoint/2010/main" val="215073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Colou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0BEB-EC47-8B71-3C72-6F81116B2096}"/>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a:t>Click to edit Master title style</a:t>
            </a:r>
            <a:endParaRPr lang="en-IE"/>
          </a:p>
        </p:txBody>
      </p:sp>
      <p:sp>
        <p:nvSpPr>
          <p:cNvPr id="3" name="Subtitle 2">
            <a:extLst>
              <a:ext uri="{FF2B5EF4-FFF2-40B4-BE49-F238E27FC236}">
                <a16:creationId xmlns:a16="http://schemas.microsoft.com/office/drawing/2014/main" id="{9B917E3E-514C-6005-E277-5B6628CD06B2}"/>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br>
              <a:rPr lang="en-US"/>
            </a:br>
            <a:r>
              <a:rPr lang="en-US"/>
              <a:t>(avoid text below 14px with blue backgrounds)</a:t>
            </a:r>
            <a:endParaRPr lang="en-IE"/>
          </a:p>
        </p:txBody>
      </p:sp>
      <p:sp>
        <p:nvSpPr>
          <p:cNvPr id="4" name="Date Placeholder 3">
            <a:extLst>
              <a:ext uri="{FF2B5EF4-FFF2-40B4-BE49-F238E27FC236}">
                <a16:creationId xmlns:a16="http://schemas.microsoft.com/office/drawing/2014/main" id="{7CA25047-C9E6-0622-0474-12FDA24AB528}"/>
              </a:ext>
            </a:extLst>
          </p:cNvPr>
          <p:cNvSpPr>
            <a:spLocks noGrp="1"/>
          </p:cNvSpPr>
          <p:nvPr>
            <p:ph type="dt" sz="half" idx="10"/>
          </p:nvPr>
        </p:nvSpPr>
        <p:spPr/>
        <p:txBody>
          <a:bodyPr/>
          <a:lstStyle>
            <a:lvl1pPr>
              <a:defRPr>
                <a:solidFill>
                  <a:schemeClr val="tx1"/>
                </a:solidFill>
              </a:defRPr>
            </a:lvl1pPr>
          </a:lstStyle>
          <a:p>
            <a:fld id="{C011594F-599E-4C18-B383-E288473ACDC0}" type="datetimeFigureOut">
              <a:rPr lang="en-IE" smtClean="0"/>
              <a:pPr/>
              <a:t>12/02/2025</a:t>
            </a:fld>
            <a:endParaRPr lang="en-IE"/>
          </a:p>
        </p:txBody>
      </p:sp>
      <p:sp>
        <p:nvSpPr>
          <p:cNvPr id="5" name="Footer Placeholder 4">
            <a:extLst>
              <a:ext uri="{FF2B5EF4-FFF2-40B4-BE49-F238E27FC236}">
                <a16:creationId xmlns:a16="http://schemas.microsoft.com/office/drawing/2014/main" id="{009B5BD1-EE57-753A-E341-C5230FC61A41}"/>
              </a:ext>
            </a:extLst>
          </p:cNvPr>
          <p:cNvSpPr>
            <a:spLocks noGrp="1"/>
          </p:cNvSpPr>
          <p:nvPr>
            <p:ph type="ftr" sz="quarter" idx="11"/>
          </p:nvPr>
        </p:nvSpPr>
        <p:spPr/>
        <p:txBody>
          <a:bodyPr/>
          <a:lstStyle>
            <a:lvl1pPr>
              <a:defRPr>
                <a:solidFill>
                  <a:schemeClr val="tx1"/>
                </a:solidFill>
              </a:defRPr>
            </a:lvl1pPr>
          </a:lstStyle>
          <a:p>
            <a:endParaRPr lang="en-IE"/>
          </a:p>
        </p:txBody>
      </p:sp>
      <p:sp>
        <p:nvSpPr>
          <p:cNvPr id="6" name="Slide Number Placeholder 5">
            <a:extLst>
              <a:ext uri="{FF2B5EF4-FFF2-40B4-BE49-F238E27FC236}">
                <a16:creationId xmlns:a16="http://schemas.microsoft.com/office/drawing/2014/main" id="{854A2636-E157-50C8-9836-68412599A228}"/>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‹Nº›</a:t>
            </a:fld>
            <a:endParaRPr lang="en-IE"/>
          </a:p>
        </p:txBody>
      </p:sp>
      <p:pic>
        <p:nvPicPr>
          <p:cNvPr id="10" name="Google Shape;28;p20">
            <a:extLst>
              <a:ext uri="{FF2B5EF4-FFF2-40B4-BE49-F238E27FC236}">
                <a16:creationId xmlns:a16="http://schemas.microsoft.com/office/drawing/2014/main" id="{7571E556-582F-4EBE-4B56-2927E00A3498}"/>
              </a:ext>
            </a:extLst>
          </p:cNvPr>
          <p:cNvPicPr preferRelativeResize="0"/>
          <p:nvPr userDrawn="1"/>
        </p:nvPicPr>
        <p:blipFill>
          <a:blip r:embed="rId2">
            <a:extLst>
              <a:ext uri="{28A0092B-C50C-407E-A947-70E740481C1C}">
                <a14:useLocalDpi xmlns:a14="http://schemas.microsoft.com/office/drawing/2010/main" val="0"/>
              </a:ext>
            </a:extLst>
          </a:blip>
          <a:srcRect/>
          <a:stretch/>
        </p:blipFill>
        <p:spPr>
          <a:xfrm>
            <a:off x="10619652" y="239333"/>
            <a:ext cx="1325514" cy="498102"/>
          </a:xfrm>
          <a:prstGeom prst="rect">
            <a:avLst/>
          </a:prstGeom>
          <a:noFill/>
          <a:ln>
            <a:noFill/>
          </a:ln>
        </p:spPr>
      </p:pic>
    </p:spTree>
    <p:extLst>
      <p:ext uri="{BB962C8B-B14F-4D97-AF65-F5344CB8AC3E}">
        <p14:creationId xmlns:p14="http://schemas.microsoft.com/office/powerpoint/2010/main" val="3405190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Subtitle and Content">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0F8BF45F-011D-4457-84A2-8B4E0A20800E}"/>
              </a:ext>
            </a:extLst>
          </p:cNvPr>
          <p:cNvSpPr>
            <a:spLocks noGrp="1"/>
          </p:cNvSpPr>
          <p:nvPr>
            <p:ph type="ftr" sz="quarter" idx="14"/>
          </p:nvPr>
        </p:nvSpPr>
        <p:spPr>
          <a:xfrm>
            <a:off x="0" y="6438276"/>
            <a:ext cx="12192000" cy="419725"/>
          </a:xfrm>
          <a:solidFill>
            <a:schemeClr val="bg2">
              <a:alpha val="50000"/>
            </a:schemeClr>
          </a:solidFill>
        </p:spPr>
        <p:txBody>
          <a:bodyPr/>
          <a:lstStyle>
            <a:lvl1pPr>
              <a:defRPr>
                <a:solidFill>
                  <a:schemeClr val="tx1"/>
                </a:solidFill>
              </a:defRPr>
            </a:lvl1pPr>
          </a:lstStyle>
          <a:p>
            <a:r>
              <a:rPr lang="en-GB"/>
              <a:t>Plan International Belgium | Champions of Change Youca</a:t>
            </a:r>
          </a:p>
        </p:txBody>
      </p:sp>
      <p:sp>
        <p:nvSpPr>
          <p:cNvPr id="8" name="Tijdelijke aanduiding voor dianummer 7">
            <a:extLst>
              <a:ext uri="{FF2B5EF4-FFF2-40B4-BE49-F238E27FC236}">
                <a16:creationId xmlns:a16="http://schemas.microsoft.com/office/drawing/2014/main" id="{DE0B4EAE-4789-42FB-B88D-7FBC9FBCD861}"/>
              </a:ext>
            </a:extLst>
          </p:cNvPr>
          <p:cNvSpPr>
            <a:spLocks noGrp="1"/>
          </p:cNvSpPr>
          <p:nvPr>
            <p:ph type="sldNum" sz="quarter" idx="15"/>
          </p:nvPr>
        </p:nvSpPr>
        <p:spPr/>
        <p:txBody>
          <a:bodyPr/>
          <a:lstStyle>
            <a:lvl1pPr>
              <a:defRPr>
                <a:solidFill>
                  <a:schemeClr val="tx1"/>
                </a:solidFill>
              </a:defRPr>
            </a:lvl1pPr>
          </a:lstStyle>
          <a:p>
            <a:fld id="{CB2ABBFD-A820-4820-BB68-F332EB00880D}" type="slidenum">
              <a:rPr lang="en-GB" smtClean="0"/>
              <a:pPr/>
              <a:t>‹Nº›</a:t>
            </a:fld>
            <a:endParaRPr lang="en-GB"/>
          </a:p>
        </p:txBody>
      </p:sp>
      <p:sp>
        <p:nvSpPr>
          <p:cNvPr id="18" name="Content Placeholder 2">
            <a:extLst>
              <a:ext uri="{FF2B5EF4-FFF2-40B4-BE49-F238E27FC236}">
                <a16:creationId xmlns:a16="http://schemas.microsoft.com/office/drawing/2014/main" id="{2DF058C9-4438-4E5C-97D9-CE3641B84A73}"/>
              </a:ext>
            </a:extLst>
          </p:cNvPr>
          <p:cNvSpPr>
            <a:spLocks noGrp="1"/>
          </p:cNvSpPr>
          <p:nvPr>
            <p:ph idx="16" hasCustomPrompt="1"/>
          </p:nvPr>
        </p:nvSpPr>
        <p:spPr>
          <a:xfrm>
            <a:off x="1295400" y="2447926"/>
            <a:ext cx="7678712" cy="3502027"/>
          </a:xfrm>
          <a:prstGeom prst="rect">
            <a:avLst/>
          </a:prstGeom>
        </p:spPr>
        <p:txBody>
          <a:bodyPr tIns="180000">
            <a:noAutofit/>
          </a:bodyPr>
          <a:lstStyle>
            <a:lvl1pPr>
              <a:lnSpc>
                <a:spcPct val="105000"/>
              </a:lnSpc>
              <a:spcBef>
                <a:spcPts val="600"/>
              </a:spcBef>
              <a:spcAft>
                <a:spcPts val="600"/>
              </a:spcAft>
              <a:defRPr sz="1250">
                <a:solidFill>
                  <a:srgbClr val="686868"/>
                </a:solidFill>
              </a:defRPr>
            </a:lvl1pPr>
            <a:lvl2pPr marL="252000" indent="-252000">
              <a:lnSpc>
                <a:spcPct val="105000"/>
              </a:lnSpc>
              <a:spcBef>
                <a:spcPts val="600"/>
              </a:spcBef>
              <a:spcAft>
                <a:spcPts val="600"/>
              </a:spcAft>
              <a:buFontTx/>
              <a:buBlip>
                <a:blip r:embed="rId2"/>
              </a:buBlip>
              <a:defRPr sz="1400">
                <a:solidFill>
                  <a:schemeClr val="accent1"/>
                </a:solidFill>
              </a:defRPr>
            </a:lvl2pPr>
            <a:lvl3pPr marL="540000" indent="-285750">
              <a:lnSpc>
                <a:spcPct val="105000"/>
              </a:lnSpc>
              <a:spcBef>
                <a:spcPts val="500"/>
              </a:spcBef>
              <a:spcAft>
                <a:spcPts val="300"/>
              </a:spcAft>
              <a:buClr>
                <a:schemeClr val="bg2"/>
              </a:buClr>
              <a:buFont typeface="Arial" panose="020B0604020202020204" pitchFamily="34" charset="0"/>
              <a:buChar char="●"/>
              <a:defRPr sz="1400">
                <a:solidFill>
                  <a:srgbClr val="686868"/>
                </a:solidFill>
                <a:latin typeface="Arial Narrow" panose="020B0606020202030204" pitchFamily="34" charset="0"/>
              </a:defRPr>
            </a:lvl3pPr>
            <a:lvl4pPr marL="684000">
              <a:lnSpc>
                <a:spcPct val="105000"/>
              </a:lnSpc>
              <a:spcBef>
                <a:spcPts val="500"/>
              </a:spcBef>
              <a:buClr>
                <a:schemeClr val="bg1">
                  <a:lumMod val="50000"/>
                </a:schemeClr>
              </a:buClr>
              <a:defRPr sz="1400">
                <a:solidFill>
                  <a:schemeClr val="tx2">
                    <a:lumMod val="60000"/>
                    <a:lumOff val="40000"/>
                  </a:schemeClr>
                </a:solidFill>
                <a:latin typeface="Arial Narrow" panose="020B0606020202030204" pitchFamily="34" charset="0"/>
              </a:defRPr>
            </a:lvl4pPr>
            <a:lvl5pPr>
              <a:lnSpc>
                <a:spcPct val="105000"/>
              </a:lnSpc>
              <a:spcBef>
                <a:spcPts val="300"/>
              </a:spcBef>
              <a:buClr>
                <a:srgbClr val="686868"/>
              </a:buClr>
              <a:defRPr sz="1400">
                <a:solidFill>
                  <a:schemeClr val="tx2">
                    <a:lumMod val="60000"/>
                    <a:lumOff val="40000"/>
                  </a:schemeClr>
                </a:solidFill>
                <a:latin typeface="Arial Narrow" panose="020B0606020202030204" pitchFamily="34" charset="0"/>
              </a:defRPr>
            </a:lvl5pPr>
          </a:lstStyle>
          <a:p>
            <a:pPr lvl="0"/>
            <a:r>
              <a:rPr lang="en-US"/>
              <a:t>First level = Body text: lorem ipsum dolor sit </a:t>
            </a:r>
            <a:r>
              <a:rPr lang="en-US" err="1"/>
              <a:t>amet</a:t>
            </a:r>
            <a:r>
              <a:rPr lang="en-US"/>
              <a:t>, et sit </a:t>
            </a:r>
            <a:r>
              <a:rPr lang="en-US" err="1"/>
              <a:t>dicam</a:t>
            </a:r>
            <a:r>
              <a:rPr lang="en-US"/>
              <a:t> </a:t>
            </a:r>
            <a:r>
              <a:rPr lang="en-US" err="1"/>
              <a:t>gloriatur</a:t>
            </a:r>
            <a:r>
              <a:rPr lang="en-US"/>
              <a:t>, has cu </a:t>
            </a:r>
            <a:r>
              <a:rPr lang="en-US" err="1"/>
              <a:t>iudico</a:t>
            </a:r>
            <a:r>
              <a:rPr lang="en-US"/>
              <a:t> </a:t>
            </a:r>
            <a:r>
              <a:rPr lang="en-US" err="1"/>
              <a:t>mollis</a:t>
            </a:r>
            <a:r>
              <a:rPr lang="en-US"/>
              <a:t> </a:t>
            </a:r>
            <a:r>
              <a:rPr lang="en-US" err="1"/>
              <a:t>torquatos</a:t>
            </a:r>
            <a:r>
              <a:rPr lang="en-US"/>
              <a:t>. </a:t>
            </a:r>
            <a:r>
              <a:rPr lang="en-US" err="1"/>
              <a:t>Ridens</a:t>
            </a:r>
            <a:r>
              <a:rPr lang="en-US"/>
              <a:t> </a:t>
            </a:r>
            <a:r>
              <a:rPr lang="en-US" err="1"/>
              <a:t>nonumes</a:t>
            </a:r>
            <a:r>
              <a:rPr lang="en-US"/>
              <a:t> perfecto </a:t>
            </a:r>
            <a:r>
              <a:rPr lang="en-US" err="1"/>
              <a:t>usu</a:t>
            </a:r>
            <a:r>
              <a:rPr lang="en-US"/>
              <a:t> id. </a:t>
            </a:r>
            <a:r>
              <a:rPr lang="en-US" err="1"/>
              <a:t>Eum</a:t>
            </a:r>
            <a:r>
              <a:rPr lang="en-US"/>
              <a:t> ad </a:t>
            </a:r>
            <a:r>
              <a:rPr lang="en-US" err="1"/>
              <a:t>erant</a:t>
            </a:r>
            <a:r>
              <a:rPr lang="en-US"/>
              <a:t> </a:t>
            </a:r>
            <a:r>
              <a:rPr lang="en-US" err="1"/>
              <a:t>labitur</a:t>
            </a:r>
            <a:r>
              <a:rPr lang="en-US"/>
              <a:t> </a:t>
            </a:r>
            <a:r>
              <a:rPr lang="en-US" err="1"/>
              <a:t>ancillae</a:t>
            </a:r>
            <a:r>
              <a:rPr lang="en-US"/>
              <a:t>, no </a:t>
            </a:r>
            <a:r>
              <a:rPr lang="en-US" err="1"/>
              <a:t>mel</a:t>
            </a:r>
            <a:r>
              <a:rPr lang="en-US"/>
              <a:t> quod </a:t>
            </a:r>
            <a:r>
              <a:rPr lang="en-US" err="1"/>
              <a:t>regione</a:t>
            </a:r>
            <a:r>
              <a:rPr lang="en-US"/>
              <a:t>, </a:t>
            </a:r>
            <a:r>
              <a:rPr lang="en-US" err="1"/>
              <a:t>ea</a:t>
            </a:r>
            <a:r>
              <a:rPr lang="en-US"/>
              <a:t> populo </a:t>
            </a:r>
            <a:r>
              <a:rPr lang="en-US" err="1"/>
              <a:t>tritani</a:t>
            </a:r>
            <a:r>
              <a:rPr lang="en-US"/>
              <a:t> </a:t>
            </a:r>
            <a:r>
              <a:rPr lang="en-US" err="1"/>
              <a:t>quaerendum</a:t>
            </a:r>
            <a:r>
              <a:rPr lang="en-US"/>
              <a:t> </a:t>
            </a:r>
            <a:r>
              <a:rPr lang="en-US" err="1"/>
              <a:t>pri</a:t>
            </a:r>
            <a:r>
              <a:rPr lang="en-US"/>
              <a:t>. Mei </a:t>
            </a:r>
            <a:r>
              <a:rPr lang="en-US" err="1"/>
              <a:t>ei</a:t>
            </a:r>
            <a:r>
              <a:rPr lang="en-US"/>
              <a:t> </a:t>
            </a:r>
            <a:r>
              <a:rPr lang="en-US" err="1"/>
              <a:t>veri</a:t>
            </a:r>
            <a:r>
              <a:rPr lang="en-US"/>
              <a:t> </a:t>
            </a:r>
            <a:r>
              <a:rPr lang="en-US" err="1"/>
              <a:t>munere</a:t>
            </a:r>
            <a:r>
              <a:rPr lang="en-US"/>
              <a:t>. Second level</a:t>
            </a:r>
          </a:p>
          <a:p>
            <a:pPr lvl="1"/>
            <a:r>
              <a:rPr lang="en-US"/>
              <a:t>Third level is a bullet list</a:t>
            </a:r>
          </a:p>
          <a:p>
            <a:pPr lvl="2"/>
            <a:r>
              <a:rPr lang="en-US"/>
              <a:t>Fourth level</a:t>
            </a:r>
          </a:p>
          <a:p>
            <a:pPr lvl="3"/>
            <a:r>
              <a:rPr lang="en-US"/>
              <a:t>Fifth level</a:t>
            </a:r>
          </a:p>
        </p:txBody>
      </p:sp>
      <p:sp>
        <p:nvSpPr>
          <p:cNvPr id="19" name="Text Placeholder 6">
            <a:extLst>
              <a:ext uri="{FF2B5EF4-FFF2-40B4-BE49-F238E27FC236}">
                <a16:creationId xmlns:a16="http://schemas.microsoft.com/office/drawing/2014/main" id="{E1C651A4-64AC-4EC1-96A9-C7BF02C33A23}"/>
              </a:ext>
            </a:extLst>
          </p:cNvPr>
          <p:cNvSpPr>
            <a:spLocks noGrp="1"/>
          </p:cNvSpPr>
          <p:nvPr>
            <p:ph type="body" sz="quarter" idx="17" hasCustomPrompt="1"/>
          </p:nvPr>
        </p:nvSpPr>
        <p:spPr>
          <a:xfrm>
            <a:off x="1295401" y="908051"/>
            <a:ext cx="7678712" cy="1539875"/>
          </a:xfrm>
          <a:prstGeom prst="rect">
            <a:avLst/>
          </a:prstGeom>
        </p:spPr>
        <p:txBody>
          <a:bodyPr>
            <a:noAutofit/>
          </a:bodyPr>
          <a:lstStyle>
            <a:lvl1pPr>
              <a:lnSpc>
                <a:spcPct val="75000"/>
              </a:lnSpc>
              <a:spcBef>
                <a:spcPts val="0"/>
              </a:spcBef>
              <a:spcAft>
                <a:spcPts val="600"/>
              </a:spcAft>
              <a:defRPr sz="4000" b="0" baseline="0">
                <a:solidFill>
                  <a:schemeClr val="accent1"/>
                </a:solidFill>
                <a:latin typeface="Veneer" panose="02000806000000000000" pitchFamily="50" charset="0"/>
              </a:defRPr>
            </a:lvl1pPr>
            <a:lvl2pPr marL="0" indent="0">
              <a:lnSpc>
                <a:spcPct val="95000"/>
              </a:lnSpc>
              <a:spcBef>
                <a:spcPts val="0"/>
              </a:spcBef>
              <a:buFontTx/>
              <a:buNone/>
              <a:defRPr sz="2400">
                <a:solidFill>
                  <a:schemeClr val="accent2"/>
                </a:solidFill>
                <a:latin typeface="+mn-lt"/>
              </a:defRPr>
            </a:lvl2pPr>
          </a:lstStyle>
          <a:p>
            <a:pPr lvl="0"/>
            <a:r>
              <a:rPr lang="en-US"/>
              <a:t>Content slide </a:t>
            </a:r>
          </a:p>
          <a:p>
            <a:pPr lvl="0"/>
            <a:r>
              <a:rPr lang="en-US"/>
              <a:t>without images</a:t>
            </a:r>
          </a:p>
          <a:p>
            <a:pPr lvl="1"/>
            <a:r>
              <a:rPr lang="en-US"/>
              <a:t>Second level = subtitle</a:t>
            </a:r>
          </a:p>
        </p:txBody>
      </p:sp>
    </p:spTree>
    <p:extLst>
      <p:ext uri="{BB962C8B-B14F-4D97-AF65-F5344CB8AC3E}">
        <p14:creationId xmlns:p14="http://schemas.microsoft.com/office/powerpoint/2010/main" val="308137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4CCB-0422-A156-ECA9-BD42A3BA76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E6AD3A9-26FC-D287-1F19-8ACE2BA96200}"/>
              </a:ext>
            </a:extLst>
          </p:cNvPr>
          <p:cNvSpPr>
            <a:spLocks noGrp="1"/>
          </p:cNvSpPr>
          <p:nvPr>
            <p:ph type="body" idx="1"/>
          </p:nvPr>
        </p:nvSpPr>
        <p:spPr>
          <a:xfrm>
            <a:off x="831850" y="4589463"/>
            <a:ext cx="10515600" cy="1500187"/>
          </a:xfrm>
        </p:spPr>
        <p:txBody>
          <a:bodyPr>
            <a:normAutofit/>
          </a:bodyPr>
          <a:lstStyle>
            <a:lvl1pPr marL="0" indent="0">
              <a:buNone/>
              <a:defRPr lang="en-US" sz="2000" smtClean="0"/>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3BAFEA-A03B-5B80-CFD6-E986767B6292}"/>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5" name="Footer Placeholder 4">
            <a:extLst>
              <a:ext uri="{FF2B5EF4-FFF2-40B4-BE49-F238E27FC236}">
                <a16:creationId xmlns:a16="http://schemas.microsoft.com/office/drawing/2014/main" id="{946F7AA3-FA56-60C3-2196-85B07D66FA2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4028058-73E5-F5AD-431E-FF66FF887495}"/>
              </a:ext>
            </a:extLst>
          </p:cNvPr>
          <p:cNvSpPr>
            <a:spLocks noGrp="1"/>
          </p:cNvSpPr>
          <p:nvPr>
            <p:ph type="sldNum" sz="quarter" idx="12"/>
          </p:nvPr>
        </p:nvSpPr>
        <p:spPr/>
        <p:txBody>
          <a:bodyPr/>
          <a:lstStyle/>
          <a:p>
            <a:fld id="{4E88BB13-D5A4-474B-BE0A-E538989FB095}" type="slidenum">
              <a:rPr lang="en-IE" smtClean="0"/>
              <a:t>‹Nº›</a:t>
            </a:fld>
            <a:endParaRPr lang="en-IE"/>
          </a:p>
        </p:txBody>
      </p:sp>
      <p:pic>
        <p:nvPicPr>
          <p:cNvPr id="7" name="Google Shape;21;p19" descr="Plan International Logo">
            <a:extLst>
              <a:ext uri="{FF2B5EF4-FFF2-40B4-BE49-F238E27FC236}">
                <a16:creationId xmlns:a16="http://schemas.microsoft.com/office/drawing/2014/main" id="{F4A8E75E-7CA7-9504-C75C-236B17C4925D}"/>
              </a:ext>
            </a:extLst>
          </p:cNvPr>
          <p:cNvPicPr preferRelativeResize="0"/>
          <p:nvPr userDrawn="1"/>
        </p:nvPicPr>
        <p:blipFill rotWithShape="1">
          <a:blip r:embed="rId2">
            <a:alphaModFix/>
          </a:blip>
          <a:srcRect/>
          <a:stretch/>
        </p:blipFill>
        <p:spPr>
          <a:xfrm>
            <a:off x="10668000" y="257245"/>
            <a:ext cx="1245636" cy="473884"/>
          </a:xfrm>
          <a:prstGeom prst="rect">
            <a:avLst/>
          </a:prstGeom>
          <a:noFill/>
          <a:ln>
            <a:noFill/>
          </a:ln>
        </p:spPr>
      </p:pic>
    </p:spTree>
    <p:extLst>
      <p:ext uri="{BB962C8B-B14F-4D97-AF65-F5344CB8AC3E}">
        <p14:creationId xmlns:p14="http://schemas.microsoft.com/office/powerpoint/2010/main" val="199188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_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4CCB-0422-A156-ECA9-BD42A3BA76BD}"/>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E6AD3A9-26FC-D287-1F19-8ACE2BA96200}"/>
              </a:ext>
            </a:extLst>
          </p:cNvPr>
          <p:cNvSpPr>
            <a:spLocks noGrp="1"/>
          </p:cNvSpPr>
          <p:nvPr>
            <p:ph type="body" idx="1"/>
          </p:nvPr>
        </p:nvSpPr>
        <p:spPr>
          <a:xfrm>
            <a:off x="831850" y="4589463"/>
            <a:ext cx="10515600" cy="1500187"/>
          </a:xfrm>
        </p:spPr>
        <p:txBody>
          <a:bodyPr>
            <a:normAutofit/>
          </a:bodyPr>
          <a:lstStyle>
            <a:lvl1pPr marL="0" indent="0">
              <a:buNone/>
              <a:defRPr lang="en-US" sz="2000" smtClean="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0"/>
            <a:r>
              <a:rPr lang="en-US"/>
              <a:t>(avoid text below 14px with purple backgrounds)</a:t>
            </a:r>
          </a:p>
        </p:txBody>
      </p:sp>
      <p:sp>
        <p:nvSpPr>
          <p:cNvPr id="4" name="Date Placeholder 3">
            <a:extLst>
              <a:ext uri="{FF2B5EF4-FFF2-40B4-BE49-F238E27FC236}">
                <a16:creationId xmlns:a16="http://schemas.microsoft.com/office/drawing/2014/main" id="{BC3BAFEA-A03B-5B80-CFD6-E986767B6292}"/>
              </a:ext>
            </a:extLst>
          </p:cNvPr>
          <p:cNvSpPr>
            <a:spLocks noGrp="1"/>
          </p:cNvSpPr>
          <p:nvPr>
            <p:ph type="dt" sz="half" idx="10"/>
          </p:nvPr>
        </p:nvSpPr>
        <p:spPr/>
        <p:txBody>
          <a:bodyPr/>
          <a:lstStyle>
            <a:lvl1pPr>
              <a:defRPr>
                <a:solidFill>
                  <a:schemeClr val="tx1"/>
                </a:solidFill>
              </a:defRPr>
            </a:lvl1pPr>
          </a:lstStyle>
          <a:p>
            <a:fld id="{C011594F-599E-4C18-B383-E288473ACDC0}" type="datetimeFigureOut">
              <a:rPr lang="en-IE" smtClean="0"/>
              <a:pPr/>
              <a:t>12/02/2025</a:t>
            </a:fld>
            <a:endParaRPr lang="en-IE"/>
          </a:p>
        </p:txBody>
      </p:sp>
      <p:sp>
        <p:nvSpPr>
          <p:cNvPr id="5" name="Footer Placeholder 4">
            <a:extLst>
              <a:ext uri="{FF2B5EF4-FFF2-40B4-BE49-F238E27FC236}">
                <a16:creationId xmlns:a16="http://schemas.microsoft.com/office/drawing/2014/main" id="{946F7AA3-FA56-60C3-2196-85B07D66FA20}"/>
              </a:ext>
            </a:extLst>
          </p:cNvPr>
          <p:cNvSpPr>
            <a:spLocks noGrp="1"/>
          </p:cNvSpPr>
          <p:nvPr>
            <p:ph type="ftr" sz="quarter" idx="11"/>
          </p:nvPr>
        </p:nvSpPr>
        <p:spPr/>
        <p:txBody>
          <a:bodyPr/>
          <a:lstStyle>
            <a:lvl1pPr>
              <a:defRPr>
                <a:solidFill>
                  <a:schemeClr val="tx1"/>
                </a:solidFill>
              </a:defRPr>
            </a:lvl1pPr>
          </a:lstStyle>
          <a:p>
            <a:endParaRPr lang="en-IE"/>
          </a:p>
        </p:txBody>
      </p:sp>
      <p:sp>
        <p:nvSpPr>
          <p:cNvPr id="6" name="Slide Number Placeholder 5">
            <a:extLst>
              <a:ext uri="{FF2B5EF4-FFF2-40B4-BE49-F238E27FC236}">
                <a16:creationId xmlns:a16="http://schemas.microsoft.com/office/drawing/2014/main" id="{04028058-73E5-F5AD-431E-FF66FF887495}"/>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‹Nº›</a:t>
            </a:fld>
            <a:endParaRPr lang="en-IE"/>
          </a:p>
        </p:txBody>
      </p:sp>
      <p:pic>
        <p:nvPicPr>
          <p:cNvPr id="8" name="Google Shape;28;p20" descr="Plan International Logo">
            <a:extLst>
              <a:ext uri="{FF2B5EF4-FFF2-40B4-BE49-F238E27FC236}">
                <a16:creationId xmlns:a16="http://schemas.microsoft.com/office/drawing/2014/main" id="{57FE4DE2-1394-0186-2542-8C059AFA6C16}"/>
              </a:ext>
            </a:extLst>
          </p:cNvPr>
          <p:cNvPicPr preferRelativeResize="0"/>
          <p:nvPr userDrawn="1"/>
        </p:nvPicPr>
        <p:blipFill rotWithShape="1">
          <a:blip r:embed="rId2">
            <a:alphaModFix/>
          </a:blip>
          <a:srcRect/>
          <a:stretch/>
        </p:blipFill>
        <p:spPr>
          <a:xfrm>
            <a:off x="10666800" y="284400"/>
            <a:ext cx="1245636" cy="474280"/>
          </a:xfrm>
          <a:prstGeom prst="rect">
            <a:avLst/>
          </a:prstGeom>
          <a:noFill/>
          <a:ln>
            <a:noFill/>
          </a:ln>
        </p:spPr>
      </p:pic>
    </p:spTree>
    <p:extLst>
      <p:ext uri="{BB962C8B-B14F-4D97-AF65-F5344CB8AC3E}">
        <p14:creationId xmlns:p14="http://schemas.microsoft.com/office/powerpoint/2010/main" val="337810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350E-63D1-B29F-631A-D8ED5EB1D81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FA56D4E-3176-5392-2EF6-A0156CF6F3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5162BA1-A84A-6592-DD87-6E90C2243EE4}"/>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5" name="Footer Placeholder 4">
            <a:extLst>
              <a:ext uri="{FF2B5EF4-FFF2-40B4-BE49-F238E27FC236}">
                <a16:creationId xmlns:a16="http://schemas.microsoft.com/office/drawing/2014/main" id="{6BA3B959-F183-8AE2-6B28-D3525A6F11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B4AB137-CC98-99D2-7EEB-64BB22E264A9}"/>
              </a:ext>
            </a:extLst>
          </p:cNvPr>
          <p:cNvSpPr>
            <a:spLocks noGrp="1"/>
          </p:cNvSpPr>
          <p:nvPr>
            <p:ph type="sldNum" sz="quarter" idx="12"/>
          </p:nvPr>
        </p:nvSpPr>
        <p:spPr/>
        <p:txBody>
          <a:bodyPr/>
          <a:lstStyle/>
          <a:p>
            <a:fld id="{4E88BB13-D5A4-474B-BE0A-E538989FB095}" type="slidenum">
              <a:rPr lang="en-IE" smtClean="0"/>
              <a:t>‹Nº›</a:t>
            </a:fld>
            <a:endParaRPr lang="en-IE"/>
          </a:p>
        </p:txBody>
      </p:sp>
    </p:spTree>
    <p:extLst>
      <p:ext uri="{BB962C8B-B14F-4D97-AF65-F5344CB8AC3E}">
        <p14:creationId xmlns:p14="http://schemas.microsoft.com/office/powerpoint/2010/main" val="236718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33AF-649F-C9ED-B7F9-79599FB84FD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C80EA3D-7660-A56B-4F02-D6E873F38E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75B65AF-5AF5-1C00-4122-BA7DB15850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A7215142-33B9-7BD2-77DE-D0295979203F}"/>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6" name="Footer Placeholder 5">
            <a:extLst>
              <a:ext uri="{FF2B5EF4-FFF2-40B4-BE49-F238E27FC236}">
                <a16:creationId xmlns:a16="http://schemas.microsoft.com/office/drawing/2014/main" id="{B2584A04-AEC7-51BC-E14B-316BD7F4DEF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5EEF3CB-B3AE-AF86-9DD4-A2F15DA2EB9C}"/>
              </a:ext>
            </a:extLst>
          </p:cNvPr>
          <p:cNvSpPr>
            <a:spLocks noGrp="1"/>
          </p:cNvSpPr>
          <p:nvPr>
            <p:ph type="sldNum" sz="quarter" idx="12"/>
          </p:nvPr>
        </p:nvSpPr>
        <p:spPr/>
        <p:txBody>
          <a:bodyPr/>
          <a:lstStyle/>
          <a:p>
            <a:fld id="{4E88BB13-D5A4-474B-BE0A-E538989FB095}" type="slidenum">
              <a:rPr lang="en-IE" smtClean="0"/>
              <a:t>‹Nº›</a:t>
            </a:fld>
            <a:endParaRPr lang="en-IE"/>
          </a:p>
        </p:txBody>
      </p:sp>
    </p:spTree>
    <p:extLst>
      <p:ext uri="{BB962C8B-B14F-4D97-AF65-F5344CB8AC3E}">
        <p14:creationId xmlns:p14="http://schemas.microsoft.com/office/powerpoint/2010/main" val="284315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2B8F-0DA7-F1AB-9697-5C043DE4B08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DA370EC-367F-BD00-ED78-F3C8B112F7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819D2D-A2AE-601D-9B59-1CF7BA180F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E9A1EC0-7E25-FFD9-FF46-D106D820E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F80120-379F-8FC0-2DA7-6EA092A779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84B05AC-6A15-2CA2-27F6-69128CADB989}"/>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8" name="Footer Placeholder 7">
            <a:extLst>
              <a:ext uri="{FF2B5EF4-FFF2-40B4-BE49-F238E27FC236}">
                <a16:creationId xmlns:a16="http://schemas.microsoft.com/office/drawing/2014/main" id="{19F5EE73-A707-4F35-C90A-DC4CF851EFD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174596E-5C60-163A-2253-AB207D046057}"/>
              </a:ext>
            </a:extLst>
          </p:cNvPr>
          <p:cNvSpPr>
            <a:spLocks noGrp="1"/>
          </p:cNvSpPr>
          <p:nvPr>
            <p:ph type="sldNum" sz="quarter" idx="12"/>
          </p:nvPr>
        </p:nvSpPr>
        <p:spPr/>
        <p:txBody>
          <a:bodyPr/>
          <a:lstStyle/>
          <a:p>
            <a:fld id="{4E88BB13-D5A4-474B-BE0A-E538989FB095}" type="slidenum">
              <a:rPr lang="en-IE" smtClean="0"/>
              <a:t>‹Nº›</a:t>
            </a:fld>
            <a:endParaRPr lang="en-IE"/>
          </a:p>
        </p:txBody>
      </p:sp>
    </p:spTree>
    <p:extLst>
      <p:ext uri="{BB962C8B-B14F-4D97-AF65-F5344CB8AC3E}">
        <p14:creationId xmlns:p14="http://schemas.microsoft.com/office/powerpoint/2010/main" val="255384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6146-0559-EBBF-B50E-4D69A79916B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C2A17DF-3F87-9F97-3909-3A5601153C9B}"/>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4" name="Footer Placeholder 3">
            <a:extLst>
              <a:ext uri="{FF2B5EF4-FFF2-40B4-BE49-F238E27FC236}">
                <a16:creationId xmlns:a16="http://schemas.microsoft.com/office/drawing/2014/main" id="{32948C67-52D2-BB77-8796-588E294DB98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C2333CA-AFF5-F9CD-A83D-FD13262642D3}"/>
              </a:ext>
            </a:extLst>
          </p:cNvPr>
          <p:cNvSpPr>
            <a:spLocks noGrp="1"/>
          </p:cNvSpPr>
          <p:nvPr>
            <p:ph type="sldNum" sz="quarter" idx="12"/>
          </p:nvPr>
        </p:nvSpPr>
        <p:spPr/>
        <p:txBody>
          <a:bodyPr/>
          <a:lstStyle/>
          <a:p>
            <a:fld id="{4E88BB13-D5A4-474B-BE0A-E538989FB095}" type="slidenum">
              <a:rPr lang="en-IE" smtClean="0"/>
              <a:t>‹Nº›</a:t>
            </a:fld>
            <a:endParaRPr lang="en-IE"/>
          </a:p>
        </p:txBody>
      </p:sp>
    </p:spTree>
    <p:extLst>
      <p:ext uri="{BB962C8B-B14F-4D97-AF65-F5344CB8AC3E}">
        <p14:creationId xmlns:p14="http://schemas.microsoft.com/office/powerpoint/2010/main" val="294692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93F1D4-32A7-AC94-FC55-86EBD3C18E5B}"/>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3" name="Footer Placeholder 2">
            <a:extLst>
              <a:ext uri="{FF2B5EF4-FFF2-40B4-BE49-F238E27FC236}">
                <a16:creationId xmlns:a16="http://schemas.microsoft.com/office/drawing/2014/main" id="{EE6B842F-7736-FCE7-8752-C4DB2A4D13E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AB56C5D-D0F5-1BC9-A23C-2699A8948D39}"/>
              </a:ext>
            </a:extLst>
          </p:cNvPr>
          <p:cNvSpPr>
            <a:spLocks noGrp="1"/>
          </p:cNvSpPr>
          <p:nvPr>
            <p:ph type="sldNum" sz="quarter" idx="12"/>
          </p:nvPr>
        </p:nvSpPr>
        <p:spPr/>
        <p:txBody>
          <a:bodyPr/>
          <a:lstStyle/>
          <a:p>
            <a:fld id="{4E88BB13-D5A4-474B-BE0A-E538989FB095}" type="slidenum">
              <a:rPr lang="en-IE" smtClean="0"/>
              <a:t>‹Nº›</a:t>
            </a:fld>
            <a:endParaRPr lang="en-IE"/>
          </a:p>
        </p:txBody>
      </p:sp>
    </p:spTree>
    <p:extLst>
      <p:ext uri="{BB962C8B-B14F-4D97-AF65-F5344CB8AC3E}">
        <p14:creationId xmlns:p14="http://schemas.microsoft.com/office/powerpoint/2010/main" val="36854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8E080F-E33F-F1D3-B917-B23B227296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E79D69C-3A39-C793-A978-BCB635336A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0E40179-6D4C-7281-F9AC-4BCACD4FA2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1">
                <a:solidFill>
                  <a:schemeClr val="bg1"/>
                </a:solidFill>
                <a:latin typeface="+mn-lt"/>
              </a:defRPr>
            </a:lvl1pPr>
          </a:lstStyle>
          <a:p>
            <a:fld id="{C011594F-599E-4C18-B383-E288473ACDC0}" type="datetimeFigureOut">
              <a:rPr lang="en-IE" smtClean="0"/>
              <a:t>12/02/2025</a:t>
            </a:fld>
            <a:endParaRPr lang="en-IE"/>
          </a:p>
        </p:txBody>
      </p:sp>
      <p:sp>
        <p:nvSpPr>
          <p:cNvPr id="5" name="Footer Placeholder 4">
            <a:extLst>
              <a:ext uri="{FF2B5EF4-FFF2-40B4-BE49-F238E27FC236}">
                <a16:creationId xmlns:a16="http://schemas.microsoft.com/office/drawing/2014/main" id="{FAD873D5-DD78-3E96-73A9-6A23097F8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1">
                <a:solidFill>
                  <a:schemeClr val="bg1"/>
                </a:solidFill>
                <a:latin typeface="+mn-lt"/>
              </a:defRPr>
            </a:lvl1pPr>
          </a:lstStyle>
          <a:p>
            <a:endParaRPr lang="en-IE"/>
          </a:p>
        </p:txBody>
      </p:sp>
      <p:sp>
        <p:nvSpPr>
          <p:cNvPr id="6" name="Slide Number Placeholder 5">
            <a:extLst>
              <a:ext uri="{FF2B5EF4-FFF2-40B4-BE49-F238E27FC236}">
                <a16:creationId xmlns:a16="http://schemas.microsoft.com/office/drawing/2014/main" id="{0F3FEB3F-FA85-011C-58F0-CF852F4D7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a:solidFill>
                  <a:schemeClr val="bg1"/>
                </a:solidFill>
                <a:latin typeface="+mn-lt"/>
              </a:defRPr>
            </a:lvl1pPr>
          </a:lstStyle>
          <a:p>
            <a:fld id="{4E88BB13-D5A4-474B-BE0A-E538989FB095}" type="slidenum">
              <a:rPr lang="en-IE" smtClean="0"/>
              <a:t>‹Nº›</a:t>
            </a:fld>
            <a:endParaRPr lang="en-IE"/>
          </a:p>
        </p:txBody>
      </p:sp>
    </p:spTree>
    <p:extLst>
      <p:ext uri="{BB962C8B-B14F-4D97-AF65-F5344CB8AC3E}">
        <p14:creationId xmlns:p14="http://schemas.microsoft.com/office/powerpoint/2010/main" val="197283649"/>
      </p:ext>
    </p:extLst>
  </p:cSld>
  <p:clrMap bg1="dk1" tx1="lt1" bg2="dk2" tx2="lt2" accent1="accent1" accent2="accent2" accent3="accent3" accent4="accent4" accent5="accent5" accent6="accent6" hlink="hlink" folHlink="folHlink"/>
  <p:sldLayoutIdLst>
    <p:sldLayoutId id="2147483661" r:id="rId1"/>
    <p:sldLayoutId id="2147483672" r:id="rId2"/>
    <p:sldLayoutId id="2147483663" r:id="rId3"/>
    <p:sldLayoutId id="2147483673" r:id="rId4"/>
    <p:sldLayoutId id="2147483662" r:id="rId5"/>
    <p:sldLayoutId id="2147483664" r:id="rId6"/>
    <p:sldLayoutId id="2147483665" r:id="rId7"/>
    <p:sldLayoutId id="2147483666" r:id="rId8"/>
    <p:sldLayoutId id="2147483667" r:id="rId9"/>
    <p:sldLayoutId id="2147483668" r:id="rId10"/>
    <p:sldLayoutId id="2147483674" r:id="rId11"/>
    <p:sldLayoutId id="2147483675" r:id="rId12"/>
    <p:sldLayoutId id="2147483679" r:id="rId13"/>
    <p:sldLayoutId id="2147483677" r:id="rId14"/>
    <p:sldLayoutId id="2147483678" r:id="rId15"/>
    <p:sldLayoutId id="2147483676" r:id="rId16"/>
    <p:sldLayoutId id="2147483670" r:id="rId17"/>
    <p:sldLayoutId id="2147483671" r:id="rId18"/>
    <p:sldLayoutId id="2147483680" r:id="rId19"/>
    <p:sldLayoutId id="2147483681" r:id="rId20"/>
  </p:sldLayoutIdLst>
  <p:txStyles>
    <p:titleStyle>
      <a:lvl1pPr algn="l" defTabSz="914400" rtl="0" eaLnBrk="1" latinLnBrk="0" hangingPunct="1">
        <a:lnSpc>
          <a:spcPct val="90000"/>
        </a:lnSpc>
        <a:spcBef>
          <a:spcPct val="0"/>
        </a:spcBef>
        <a:buNone/>
        <a:defRPr sz="4400" b="1" kern="1200">
          <a:solidFill>
            <a:schemeClr val="accent6">
              <a:lumMod val="1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9.xml"/><Relationship Id="rId4" Type="http://schemas.openxmlformats.org/officeDocument/2006/relationships/image" Target="../media/image36.sv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8;p1">
            <a:extLst>
              <a:ext uri="{FF2B5EF4-FFF2-40B4-BE49-F238E27FC236}">
                <a16:creationId xmlns:a16="http://schemas.microsoft.com/office/drawing/2014/main" id="{5C8DA76E-65E6-9814-7B81-E56C999BBD60}"/>
              </a:ext>
              <a:ext uri="{C183D7F6-B498-43B3-948B-1728B52AA6E4}">
                <adec:decorative xmlns:adec="http://schemas.microsoft.com/office/drawing/2017/decorative" val="1"/>
              </a:ext>
            </a:extLst>
          </p:cNvPr>
          <p:cNvSpPr/>
          <p:nvPr/>
        </p:nvSpPr>
        <p:spPr>
          <a:xfrm>
            <a:off x="3150170" y="2387388"/>
            <a:ext cx="5891212" cy="683054"/>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92062308-C1DA-729F-FB27-C580F5AC05B5}"/>
              </a:ext>
            </a:extLst>
          </p:cNvPr>
          <p:cNvSpPr>
            <a:spLocks noGrp="1"/>
          </p:cNvSpPr>
          <p:nvPr>
            <p:ph type="ctrTitle"/>
          </p:nvPr>
        </p:nvSpPr>
        <p:spPr>
          <a:xfrm>
            <a:off x="1512678" y="686385"/>
            <a:ext cx="9144000" cy="2387600"/>
          </a:xfrm>
        </p:spPr>
        <p:txBody>
          <a:bodyPr>
            <a:normAutofit fontScale="90000"/>
          </a:bodyPr>
          <a:lstStyle/>
          <a:p>
            <a:r>
              <a:rPr lang="es-ES" dirty="0"/>
              <a:t>El poder </a:t>
            </a:r>
            <a:r>
              <a:rPr lang="es-ES" dirty="0" err="1"/>
              <a:t>transfromador</a:t>
            </a:r>
            <a:r>
              <a:rPr lang="es-ES" dirty="0"/>
              <a:t> del deporte</a:t>
            </a:r>
            <a:br>
              <a:rPr lang="en-IE" sz="6000" dirty="0"/>
            </a:br>
            <a:r>
              <a:rPr lang="en-IE" sz="4000" dirty="0" err="1">
                <a:solidFill>
                  <a:schemeClr val="tx1"/>
                </a:solidFill>
              </a:rPr>
              <a:t>Género</a:t>
            </a:r>
            <a:r>
              <a:rPr lang="en-IE" sz="4000" dirty="0">
                <a:solidFill>
                  <a:schemeClr val="tx1"/>
                </a:solidFill>
              </a:rPr>
              <a:t> </a:t>
            </a:r>
            <a:r>
              <a:rPr lang="en-IE" sz="4000" dirty="0" err="1">
                <a:solidFill>
                  <a:schemeClr val="tx1"/>
                </a:solidFill>
              </a:rPr>
              <a:t>en</a:t>
            </a:r>
            <a:r>
              <a:rPr lang="en-IE" sz="4000" dirty="0">
                <a:solidFill>
                  <a:schemeClr val="tx1"/>
                </a:solidFill>
              </a:rPr>
              <a:t> </a:t>
            </a:r>
            <a:r>
              <a:rPr lang="en-IE" sz="4000" dirty="0" err="1">
                <a:solidFill>
                  <a:schemeClr val="tx1"/>
                </a:solidFill>
              </a:rPr>
              <a:t>movimiento</a:t>
            </a:r>
            <a:endParaRPr lang="en-IE" dirty="0">
              <a:solidFill>
                <a:schemeClr val="tx1"/>
              </a:solidFill>
            </a:endParaRPr>
          </a:p>
        </p:txBody>
      </p:sp>
      <p:sp>
        <p:nvSpPr>
          <p:cNvPr id="3" name="Subtitle 2">
            <a:extLst>
              <a:ext uri="{FF2B5EF4-FFF2-40B4-BE49-F238E27FC236}">
                <a16:creationId xmlns:a16="http://schemas.microsoft.com/office/drawing/2014/main" id="{92D8F21C-790A-8FAB-E42E-F969B6C55E87}"/>
              </a:ext>
            </a:extLst>
          </p:cNvPr>
          <p:cNvSpPr>
            <a:spLocks noGrp="1"/>
          </p:cNvSpPr>
          <p:nvPr>
            <p:ph type="subTitle" idx="1"/>
          </p:nvPr>
        </p:nvSpPr>
        <p:spPr>
          <a:xfrm>
            <a:off x="1524000" y="3302589"/>
            <a:ext cx="9144000" cy="1655762"/>
          </a:xfrm>
        </p:spPr>
        <p:txBody>
          <a:bodyPr>
            <a:normAutofit/>
          </a:bodyPr>
          <a:lstStyle/>
          <a:p>
            <a:r>
              <a:rPr lang="nl-NL" dirty="0"/>
              <a:t>Proyecto dirigido a prevenir la violencia de género </a:t>
            </a:r>
            <a:r>
              <a:rPr lang="es-ES" dirty="0"/>
              <a:t>a través del deporte</a:t>
            </a:r>
            <a:endParaRPr lang="en-GB" dirty="0"/>
          </a:p>
        </p:txBody>
      </p:sp>
      <p:sp>
        <p:nvSpPr>
          <p:cNvPr id="6" name="Slide Number Placeholder 5">
            <a:extLst>
              <a:ext uri="{FF2B5EF4-FFF2-40B4-BE49-F238E27FC236}">
                <a16:creationId xmlns:a16="http://schemas.microsoft.com/office/drawing/2014/main" id="{CFE41132-9D5A-14D2-FA58-9795801974B0}"/>
              </a:ext>
            </a:extLst>
          </p:cNvPr>
          <p:cNvSpPr>
            <a:spLocks noGrp="1"/>
          </p:cNvSpPr>
          <p:nvPr>
            <p:ph type="sldNum" sz="quarter" idx="12"/>
          </p:nvPr>
        </p:nvSpPr>
        <p:spPr/>
        <p:txBody>
          <a:bodyPr/>
          <a:lstStyle/>
          <a:p>
            <a:fld id="{4E88BB13-D5A4-474B-BE0A-E538989FB095}" type="slidenum">
              <a:rPr lang="en-IE" smtClean="0"/>
              <a:t>1</a:t>
            </a:fld>
            <a:endParaRPr lang="en-IE"/>
          </a:p>
        </p:txBody>
      </p:sp>
      <p:pic>
        <p:nvPicPr>
          <p:cNvPr id="5" name="Picture 4">
            <a:extLst>
              <a:ext uri="{FF2B5EF4-FFF2-40B4-BE49-F238E27FC236}">
                <a16:creationId xmlns:a16="http://schemas.microsoft.com/office/drawing/2014/main" id="{E19B8E34-9503-4069-B2E5-44E7EC00C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547" y="3753490"/>
            <a:ext cx="6798906" cy="3097381"/>
          </a:xfrm>
          <a:prstGeom prst="rect">
            <a:avLst/>
          </a:prstGeom>
        </p:spPr>
      </p:pic>
    </p:spTree>
    <p:extLst>
      <p:ext uri="{BB962C8B-B14F-4D97-AF65-F5344CB8AC3E}">
        <p14:creationId xmlns:p14="http://schemas.microsoft.com/office/powerpoint/2010/main" val="233281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line in a black background&#10;&#10;Description automatically generated">
            <a:extLst>
              <a:ext uri="{FF2B5EF4-FFF2-40B4-BE49-F238E27FC236}">
                <a16:creationId xmlns:a16="http://schemas.microsoft.com/office/drawing/2014/main" id="{CB30F149-9AE5-505A-EA6F-6B2C0DF89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3496">
            <a:off x="4439331" y="482853"/>
            <a:ext cx="3823436" cy="732494"/>
          </a:xfrm>
          <a:prstGeom prst="rect">
            <a:avLst/>
          </a:prstGeom>
        </p:spPr>
      </p:pic>
      <p:sp>
        <p:nvSpPr>
          <p:cNvPr id="2" name="Title 1">
            <a:extLst>
              <a:ext uri="{FF2B5EF4-FFF2-40B4-BE49-F238E27FC236}">
                <a16:creationId xmlns:a16="http://schemas.microsoft.com/office/drawing/2014/main" id="{85914F1B-7E22-50E0-6A51-E26DA9CE59E3}"/>
              </a:ext>
            </a:extLst>
          </p:cNvPr>
          <p:cNvSpPr>
            <a:spLocks noGrp="1"/>
          </p:cNvSpPr>
          <p:nvPr>
            <p:ph type="title"/>
          </p:nvPr>
        </p:nvSpPr>
        <p:spPr>
          <a:xfrm>
            <a:off x="374972" y="-617682"/>
            <a:ext cx="10235244" cy="1758698"/>
          </a:xfrm>
        </p:spPr>
        <p:txBody>
          <a:bodyPr>
            <a:normAutofit/>
          </a:bodyPr>
          <a:lstStyle/>
          <a:p>
            <a:r>
              <a:rPr lang="en-IE" sz="2800" dirty="0"/>
              <a:t>¿</a:t>
            </a:r>
            <a:r>
              <a:rPr lang="en-IE" sz="2800" dirty="0" err="1"/>
              <a:t>Cómo</a:t>
            </a:r>
            <a:r>
              <a:rPr lang="en-IE" sz="2800" dirty="0"/>
              <a:t> </a:t>
            </a:r>
            <a:r>
              <a:rPr lang="en-IE" sz="2800" dirty="0" err="1"/>
              <a:t>reconocer</a:t>
            </a:r>
            <a:r>
              <a:rPr lang="en-IE" sz="2800" dirty="0"/>
              <a:t> una </a:t>
            </a:r>
            <a:r>
              <a:rPr lang="es-ES" sz="2800" dirty="0"/>
              <a:t>Conducta Sexual Transgresora?</a:t>
            </a:r>
            <a:endParaRPr lang="en-IE" sz="2800" dirty="0"/>
          </a:p>
        </p:txBody>
      </p:sp>
      <p:sp>
        <p:nvSpPr>
          <p:cNvPr id="3" name="Text Placeholder 2">
            <a:extLst>
              <a:ext uri="{FF2B5EF4-FFF2-40B4-BE49-F238E27FC236}">
                <a16:creationId xmlns:a16="http://schemas.microsoft.com/office/drawing/2014/main" id="{94D9AB42-0E6B-4609-9D8E-3F4B72F3448B}"/>
              </a:ext>
            </a:extLst>
          </p:cNvPr>
          <p:cNvSpPr>
            <a:spLocks noGrp="1"/>
          </p:cNvSpPr>
          <p:nvPr>
            <p:ph type="body" idx="1"/>
          </p:nvPr>
        </p:nvSpPr>
        <p:spPr>
          <a:xfrm>
            <a:off x="705651" y="1496922"/>
            <a:ext cx="3056723" cy="636677"/>
          </a:xfrm>
        </p:spPr>
        <p:txBody>
          <a:bodyPr vert="horz" lIns="91440" tIns="45720" rIns="91440" bIns="45720" rtlCol="0" anchor="t">
            <a:normAutofit/>
          </a:bodyPr>
          <a:lstStyle/>
          <a:p>
            <a:r>
              <a:rPr lang="en-US" sz="2400" b="1" dirty="0">
                <a:solidFill>
                  <a:schemeClr val="bg1"/>
                </a:solidFill>
                <a:latin typeface="+mj-lt"/>
                <a:ea typeface="+mj-ea"/>
                <a:cs typeface="+mj-cs"/>
              </a:rPr>
              <a:t>El </a:t>
            </a:r>
            <a:r>
              <a:rPr lang="en-US" sz="2400" b="1" dirty="0" err="1">
                <a:solidFill>
                  <a:schemeClr val="bg1"/>
                </a:solidFill>
                <a:latin typeface="+mj-lt"/>
                <a:ea typeface="+mj-ea"/>
                <a:cs typeface="+mj-cs"/>
              </a:rPr>
              <a:t>método</a:t>
            </a:r>
            <a:r>
              <a:rPr lang="en-US" sz="2400" b="1" dirty="0">
                <a:solidFill>
                  <a:schemeClr val="bg1"/>
                </a:solidFill>
                <a:latin typeface="+mj-lt"/>
                <a:ea typeface="+mj-ea"/>
                <a:cs typeface="+mj-cs"/>
              </a:rPr>
              <a:t> </a:t>
            </a:r>
            <a:r>
              <a:rPr lang="en-BE" sz="2400" b="1" dirty="0">
                <a:solidFill>
                  <a:schemeClr val="bg1"/>
                </a:solidFill>
                <a:latin typeface="+mj-lt"/>
                <a:ea typeface="+mj-ea"/>
                <a:cs typeface="+mj-cs"/>
              </a:rPr>
              <a:t>CEV</a:t>
            </a:r>
            <a:endParaRPr lang="en-IE" sz="2400" dirty="0">
              <a:solidFill>
                <a:schemeClr val="bg1"/>
              </a:solidFill>
              <a:cs typeface="Arial"/>
            </a:endParaRPr>
          </a:p>
        </p:txBody>
      </p:sp>
      <p:sp>
        <p:nvSpPr>
          <p:cNvPr id="13" name="Slide Number Placeholder 5">
            <a:extLst>
              <a:ext uri="{FF2B5EF4-FFF2-40B4-BE49-F238E27FC236}">
                <a16:creationId xmlns:a16="http://schemas.microsoft.com/office/drawing/2014/main" id="{22E74D61-BF9C-4AAB-7CB2-867F1120ADEC}"/>
              </a:ext>
            </a:extLst>
          </p:cNvPr>
          <p:cNvSpPr>
            <a:spLocks noGrp="1"/>
          </p:cNvSpPr>
          <p:nvPr>
            <p:ph type="sldNum" sz="quarter" idx="12"/>
          </p:nvPr>
        </p:nvSpPr>
        <p:spPr/>
        <p:txBody>
          <a:bodyPr/>
          <a:lstStyle/>
          <a:p>
            <a:fld id="{4E88BB13-D5A4-474B-BE0A-E538989FB095}" type="slidenum">
              <a:rPr lang="en-IE" smtClean="0"/>
              <a:t>10</a:t>
            </a:fld>
            <a:endParaRPr lang="en-IE"/>
          </a:p>
        </p:txBody>
      </p:sp>
      <p:sp>
        <p:nvSpPr>
          <p:cNvPr id="4" name="Content Placeholder 3">
            <a:extLst>
              <a:ext uri="{FF2B5EF4-FFF2-40B4-BE49-F238E27FC236}">
                <a16:creationId xmlns:a16="http://schemas.microsoft.com/office/drawing/2014/main" id="{68313D93-A32F-EB2A-99E1-2830C12D9281}"/>
              </a:ext>
            </a:extLst>
          </p:cNvPr>
          <p:cNvSpPr txBox="1">
            <a:spLocks/>
          </p:cNvSpPr>
          <p:nvPr/>
        </p:nvSpPr>
        <p:spPr>
          <a:xfrm>
            <a:off x="1632316" y="2133517"/>
            <a:ext cx="10158715" cy="2686363"/>
          </a:xfrm>
          <a:prstGeom prst="rect">
            <a:avLst/>
          </a:prstGeom>
        </p:spPr>
        <p:txBody>
          <a:bodyPr vert="horz" lIns="91440" tIns="18000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0">
              <a:buNone/>
            </a:pPr>
            <a:r>
              <a:rPr lang="es-ES" sz="2400" b="1" dirty="0">
                <a:solidFill>
                  <a:schemeClr val="accent2"/>
                </a:solidFill>
                <a:ea typeface="+mn-lt"/>
                <a:cs typeface="+mn-lt"/>
              </a:rPr>
              <a:t>Consentimiento: </a:t>
            </a:r>
            <a:r>
              <a:rPr lang="es-ES" sz="2400" dirty="0">
                <a:solidFill>
                  <a:schemeClr val="bg1"/>
                </a:solidFill>
                <a:ea typeface="+mn-lt"/>
                <a:cs typeface="+mn-lt"/>
              </a:rPr>
              <a:t>Todas las personas están de acuerdo y cómodas con la conducta.</a:t>
            </a:r>
          </a:p>
          <a:p>
            <a:pPr marL="342900" indent="-342900">
              <a:buFont typeface="Arial"/>
              <a:buChar char="•"/>
            </a:pPr>
            <a:endParaRPr lang="en-US" sz="2400" b="1" dirty="0">
              <a:solidFill>
                <a:schemeClr val="bg1"/>
              </a:solidFill>
              <a:ea typeface="+mn-lt"/>
              <a:cs typeface="+mn-lt"/>
            </a:endParaRPr>
          </a:p>
          <a:p>
            <a:pPr marL="311150" lvl="2" indent="0">
              <a:buNone/>
            </a:pPr>
            <a:r>
              <a:rPr lang="es-ES" sz="2400" b="1" dirty="0">
                <a:solidFill>
                  <a:schemeClr val="accent2"/>
                </a:solidFill>
                <a:ea typeface="+mn-lt"/>
                <a:cs typeface="+mn-lt"/>
              </a:rPr>
              <a:t>Igualdad: </a:t>
            </a:r>
            <a:r>
              <a:rPr lang="es-ES" sz="2400" dirty="0">
                <a:solidFill>
                  <a:schemeClr val="bg1"/>
                </a:solidFill>
                <a:ea typeface="+mn-lt"/>
                <a:cs typeface="+mn-lt"/>
              </a:rPr>
              <a:t>Ambas personas tienen más o menos la misma edad y no hay dinámicas de poder entre ellas.</a:t>
            </a:r>
          </a:p>
          <a:p>
            <a:pPr marL="311150" lvl="2" indent="0">
              <a:buNone/>
            </a:pPr>
            <a:endParaRPr lang="en-US" sz="2400" b="1" dirty="0">
              <a:solidFill>
                <a:schemeClr val="bg1"/>
              </a:solidFill>
              <a:ea typeface="+mn-lt"/>
              <a:cs typeface="+mn-lt"/>
            </a:endParaRPr>
          </a:p>
          <a:p>
            <a:pPr marL="311150" lvl="2" indent="0">
              <a:buNone/>
            </a:pPr>
            <a:r>
              <a:rPr lang="es-ES" sz="2400" b="1" dirty="0">
                <a:solidFill>
                  <a:schemeClr val="accent2"/>
                </a:solidFill>
                <a:ea typeface="+mn-lt"/>
                <a:cs typeface="+mn-lt"/>
              </a:rPr>
              <a:t>Participación voluntaria: </a:t>
            </a:r>
            <a:r>
              <a:rPr lang="es-ES" sz="2400" dirty="0">
                <a:solidFill>
                  <a:schemeClr val="bg1"/>
                </a:solidFill>
                <a:ea typeface="+mn-lt"/>
                <a:cs typeface="+mn-lt"/>
              </a:rPr>
              <a:t>No hay coacción ni presión.</a:t>
            </a:r>
            <a:endParaRPr lang="en-US" sz="2400" dirty="0">
              <a:solidFill>
                <a:schemeClr val="bg1"/>
              </a:solidFill>
              <a:ea typeface="+mn-lt"/>
              <a:cs typeface="+mn-lt"/>
            </a:endParaRPr>
          </a:p>
          <a:p>
            <a:pPr marL="266700" indent="0">
              <a:buNone/>
            </a:pPr>
            <a:endParaRPr lang="en-US" sz="3200" dirty="0">
              <a:solidFill>
                <a:schemeClr val="bg1"/>
              </a:solidFill>
              <a:cs typeface="Arial" panose="020B0604020202020204"/>
            </a:endParaRPr>
          </a:p>
        </p:txBody>
      </p:sp>
      <p:pic>
        <p:nvPicPr>
          <p:cNvPr id="7" name="Picture 6" descr="A purple line on a black background&#10;&#10;Description automatically generated">
            <a:extLst>
              <a:ext uri="{FF2B5EF4-FFF2-40B4-BE49-F238E27FC236}">
                <a16:creationId xmlns:a16="http://schemas.microsoft.com/office/drawing/2014/main" id="{5CA23DDB-36CA-6294-3AA8-E41465B24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240000">
            <a:off x="-85569" y="2451033"/>
            <a:ext cx="2510379" cy="1812176"/>
          </a:xfrm>
          <a:prstGeom prst="rect">
            <a:avLst/>
          </a:prstGeom>
        </p:spPr>
      </p:pic>
      <p:sp>
        <p:nvSpPr>
          <p:cNvPr id="6" name="Tekstvak 5">
            <a:extLst>
              <a:ext uri="{FF2B5EF4-FFF2-40B4-BE49-F238E27FC236}">
                <a16:creationId xmlns:a16="http://schemas.microsoft.com/office/drawing/2014/main" id="{2BCAC23E-AD19-F26E-6CC0-F3A207F6FA9B}"/>
              </a:ext>
            </a:extLst>
          </p:cNvPr>
          <p:cNvSpPr txBox="1"/>
          <p:nvPr/>
        </p:nvSpPr>
        <p:spPr>
          <a:xfrm>
            <a:off x="583895" y="5082447"/>
            <a:ext cx="10776331"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dirty="0"/>
          </a:p>
          <a:p>
            <a:r>
              <a:rPr lang="es-ES" sz="2000" dirty="0">
                <a:solidFill>
                  <a:schemeClr val="bg1"/>
                </a:solidFill>
                <a:cs typeface="Segoe UI"/>
              </a:rPr>
              <a:t>Cuando no se cumple alguno de estos criterios, hablamos de </a:t>
            </a:r>
            <a:r>
              <a:rPr lang="es-ES" sz="2000" b="1" dirty="0">
                <a:solidFill>
                  <a:schemeClr val="bg1"/>
                </a:solidFill>
                <a:cs typeface="Segoe UI"/>
              </a:rPr>
              <a:t>conducta (sexual) transgresora</a:t>
            </a:r>
            <a:endParaRPr lang="en-US" sz="2000" b="1" dirty="0">
              <a:solidFill>
                <a:schemeClr val="bg1"/>
              </a:solidFill>
              <a:cs typeface="Segoe UI"/>
            </a:endParaRPr>
          </a:p>
        </p:txBody>
      </p:sp>
    </p:spTree>
    <p:extLst>
      <p:ext uri="{BB962C8B-B14F-4D97-AF65-F5344CB8AC3E}">
        <p14:creationId xmlns:p14="http://schemas.microsoft.com/office/powerpoint/2010/main" val="317917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normAutofit/>
          </a:bodyPr>
          <a:lstStyle/>
          <a:p>
            <a:r>
              <a:rPr lang="en-IE" dirty="0" err="1"/>
              <a:t>Empecemos</a:t>
            </a:r>
            <a:endParaRPr lang="en-IE" dirty="0"/>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11</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851473" y="3654745"/>
            <a:ext cx="2520062" cy="613614"/>
          </a:xfrm>
          <a:prstGeom prst="rect">
            <a:avLst/>
          </a:prstGeom>
        </p:spPr>
      </p:pic>
    </p:spTree>
    <p:extLst>
      <p:ext uri="{BB962C8B-B14F-4D97-AF65-F5344CB8AC3E}">
        <p14:creationId xmlns:p14="http://schemas.microsoft.com/office/powerpoint/2010/main" val="3619376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754DED-87AF-2EF8-2D27-3B46231DF8EC}"/>
              </a:ext>
            </a:extLst>
          </p:cNvPr>
          <p:cNvSpPr>
            <a:spLocks noGrp="1"/>
          </p:cNvSpPr>
          <p:nvPr>
            <p:ph type="title"/>
          </p:nvPr>
        </p:nvSpPr>
        <p:spPr>
          <a:xfrm>
            <a:off x="1105985" y="1114425"/>
            <a:ext cx="3932237" cy="4661223"/>
          </a:xfrm>
        </p:spPr>
        <p:txBody>
          <a:bodyPr vert="horz" lIns="91440" tIns="45720" rIns="91440" bIns="45720" rtlCol="0" anchor="t">
            <a:normAutofit/>
          </a:bodyPr>
          <a:lstStyle/>
          <a:p>
            <a:pPr marL="0" indent="0">
              <a:buNone/>
            </a:pPr>
            <a:r>
              <a:rPr lang="en-US" b="1" dirty="0"/>
              <a:t>CASO 1</a:t>
            </a:r>
          </a:p>
        </p:txBody>
      </p:sp>
      <p:sp>
        <p:nvSpPr>
          <p:cNvPr id="4" name="Content Placeholder 3">
            <a:extLst>
              <a:ext uri="{FF2B5EF4-FFF2-40B4-BE49-F238E27FC236}">
                <a16:creationId xmlns:a16="http://schemas.microsoft.com/office/drawing/2014/main" id="{644C4C19-9DD0-5172-0ED7-307CF40B5F68}"/>
              </a:ext>
            </a:extLst>
          </p:cNvPr>
          <p:cNvSpPr>
            <a:spLocks noGrp="1"/>
          </p:cNvSpPr>
          <p:nvPr>
            <p:ph sz="half" idx="1"/>
          </p:nvPr>
        </p:nvSpPr>
        <p:spPr>
          <a:xfrm>
            <a:off x="6238875" y="1355076"/>
            <a:ext cx="5181600" cy="4012261"/>
          </a:xfrm>
        </p:spPr>
        <p:txBody>
          <a:bodyPr vert="horz" lIns="91440" tIns="180000" rIns="91440" bIns="45720" rtlCol="0">
            <a:normAutofit/>
          </a:bodyPr>
          <a:lstStyle/>
          <a:p>
            <a:pPr marL="0" indent="0" algn="just">
              <a:buNone/>
            </a:pPr>
            <a:r>
              <a:rPr lang="es-ES" sz="2600" dirty="0"/>
              <a:t>Un grupo de alumnos/as de cuarto año está de fin de semana de reflexión con el instituto. Algunas chicas están enamoradas del profesor de Historia, que también asiste al fin de semana. A la hora de dormir, el profesor va al cuarto de las chicas para darles un beso de buenas noches.</a:t>
            </a:r>
            <a:endParaRPr lang="en-US" sz="2600" dirty="0"/>
          </a:p>
        </p:txBody>
      </p:sp>
      <p:pic>
        <p:nvPicPr>
          <p:cNvPr id="2" name="Graphic 1">
            <a:extLst>
              <a:ext uri="{FF2B5EF4-FFF2-40B4-BE49-F238E27FC236}">
                <a16:creationId xmlns:a16="http://schemas.microsoft.com/office/drawing/2014/main" id="{E15E8B17-23C4-7EEB-8B87-D8C27E36D56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600000">
            <a:off x="6800850" y="5124449"/>
            <a:ext cx="4463878" cy="485775"/>
          </a:xfrm>
          <a:prstGeom prst="rect">
            <a:avLst/>
          </a:prstGeom>
        </p:spPr>
      </p:pic>
      <p:sp>
        <p:nvSpPr>
          <p:cNvPr id="3" name="Slide Number Placeholder 2" hidden="1">
            <a:extLst>
              <a:ext uri="{FF2B5EF4-FFF2-40B4-BE49-F238E27FC236}">
                <a16:creationId xmlns:a16="http://schemas.microsoft.com/office/drawing/2014/main" id="{3D9E1AAC-1604-83B9-63C5-1308A7B00EAB}"/>
              </a:ext>
            </a:extLst>
          </p:cNvPr>
          <p:cNvSpPr>
            <a:spLocks noGrp="1"/>
          </p:cNvSpPr>
          <p:nvPr>
            <p:ph type="sldNum" sz="quarter" idx="4294967295"/>
          </p:nvPr>
        </p:nvSpPr>
        <p:spPr>
          <a:xfrm>
            <a:off x="8610600" y="6356350"/>
            <a:ext cx="2743200" cy="365125"/>
          </a:xfrm>
        </p:spPr>
        <p:txBody>
          <a:bodyPr/>
          <a:lstStyle/>
          <a:p>
            <a:pPr>
              <a:spcAft>
                <a:spcPts val="600"/>
              </a:spcAft>
            </a:pPr>
            <a:fld id="{CB2ABBFD-A820-4820-BB68-F332EB00880D}" type="slidenum">
              <a:rPr lang="en-GB" smtClean="0"/>
              <a:t>12</a:t>
            </a:fld>
            <a:endParaRPr lang="en-GB"/>
          </a:p>
        </p:txBody>
      </p:sp>
    </p:spTree>
    <p:extLst>
      <p:ext uri="{BB962C8B-B14F-4D97-AF65-F5344CB8AC3E}">
        <p14:creationId xmlns:p14="http://schemas.microsoft.com/office/powerpoint/2010/main" val="4294089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754DED-87AF-2EF8-2D27-3B46231DF8EC}"/>
              </a:ext>
            </a:extLst>
          </p:cNvPr>
          <p:cNvSpPr>
            <a:spLocks noGrp="1"/>
          </p:cNvSpPr>
          <p:nvPr>
            <p:ph type="title"/>
          </p:nvPr>
        </p:nvSpPr>
        <p:spPr>
          <a:xfrm>
            <a:off x="1105985" y="1114425"/>
            <a:ext cx="3932237" cy="4661223"/>
          </a:xfrm>
        </p:spPr>
        <p:txBody>
          <a:bodyPr vert="horz" lIns="91440" tIns="45720" rIns="91440" bIns="45720" rtlCol="0" anchor="t">
            <a:normAutofit/>
          </a:bodyPr>
          <a:lstStyle/>
          <a:p>
            <a:pPr marL="0" indent="0">
              <a:buNone/>
            </a:pPr>
            <a:r>
              <a:rPr lang="en-US" b="1" dirty="0"/>
              <a:t>CASO 2</a:t>
            </a:r>
          </a:p>
        </p:txBody>
      </p:sp>
      <p:sp>
        <p:nvSpPr>
          <p:cNvPr id="4" name="Content Placeholder 3">
            <a:extLst>
              <a:ext uri="{FF2B5EF4-FFF2-40B4-BE49-F238E27FC236}">
                <a16:creationId xmlns:a16="http://schemas.microsoft.com/office/drawing/2014/main" id="{644C4C19-9DD0-5172-0ED7-307CF40B5F68}"/>
              </a:ext>
            </a:extLst>
          </p:cNvPr>
          <p:cNvSpPr>
            <a:spLocks noGrp="1"/>
          </p:cNvSpPr>
          <p:nvPr>
            <p:ph sz="half" idx="1"/>
          </p:nvPr>
        </p:nvSpPr>
        <p:spPr>
          <a:xfrm>
            <a:off x="6238875" y="1355076"/>
            <a:ext cx="5181600" cy="4012261"/>
          </a:xfrm>
        </p:spPr>
        <p:txBody>
          <a:bodyPr vert="horz" lIns="91440" tIns="180000" rIns="91440" bIns="45720" rtlCol="0">
            <a:normAutofit fontScale="92500"/>
          </a:bodyPr>
          <a:lstStyle/>
          <a:p>
            <a:pPr marL="0" indent="0" algn="just">
              <a:buNone/>
            </a:pPr>
            <a:r>
              <a:rPr lang="es-ES" sz="2400" dirty="0">
                <a:solidFill>
                  <a:schemeClr val="bg1"/>
                </a:solidFill>
                <a:ea typeface="+mn-lt"/>
                <a:cs typeface="+mn-lt"/>
              </a:rPr>
              <a:t>Fátima (de 16 años) ha estado chateando durante meses con un chico de su clase que le gusta mucho. Podría decirse que está enamorada.</a:t>
            </a:r>
          </a:p>
          <a:p>
            <a:pPr marL="0" indent="0" algn="just">
              <a:buNone/>
            </a:pPr>
            <a:r>
              <a:rPr lang="es-ES" sz="2400" dirty="0">
                <a:solidFill>
                  <a:schemeClr val="bg1"/>
                </a:solidFill>
                <a:ea typeface="+mn-lt"/>
                <a:cs typeface="+mn-lt"/>
              </a:rPr>
              <a:t>Últimamente, se han estado mandando cada vez más mensajes subidos de tono. Llegado cierto punto, el chico le pide que le enseñe más de su cuerpo. Después de insistir, Fátima le envía una fotografía de su pecho. El chico le pide más y amenaza con subir sus fotos a Internet si no hace lo que le dice.</a:t>
            </a:r>
          </a:p>
        </p:txBody>
      </p:sp>
      <p:pic>
        <p:nvPicPr>
          <p:cNvPr id="2" name="Graphic 1">
            <a:extLst>
              <a:ext uri="{FF2B5EF4-FFF2-40B4-BE49-F238E27FC236}">
                <a16:creationId xmlns:a16="http://schemas.microsoft.com/office/drawing/2014/main" id="{E15E8B17-23C4-7EEB-8B87-D8C27E36D56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600000">
            <a:off x="6622137" y="5367337"/>
            <a:ext cx="4463878" cy="485775"/>
          </a:xfrm>
          <a:prstGeom prst="rect">
            <a:avLst/>
          </a:prstGeom>
        </p:spPr>
      </p:pic>
      <p:sp>
        <p:nvSpPr>
          <p:cNvPr id="3" name="Slide Number Placeholder 2" hidden="1">
            <a:extLst>
              <a:ext uri="{FF2B5EF4-FFF2-40B4-BE49-F238E27FC236}">
                <a16:creationId xmlns:a16="http://schemas.microsoft.com/office/drawing/2014/main" id="{3D9E1AAC-1604-83B9-63C5-1308A7B00EAB}"/>
              </a:ext>
            </a:extLst>
          </p:cNvPr>
          <p:cNvSpPr>
            <a:spLocks noGrp="1"/>
          </p:cNvSpPr>
          <p:nvPr>
            <p:ph type="sldNum" sz="quarter" idx="4294967295"/>
          </p:nvPr>
        </p:nvSpPr>
        <p:spPr>
          <a:xfrm>
            <a:off x="8610600" y="6356350"/>
            <a:ext cx="2743200" cy="365125"/>
          </a:xfrm>
        </p:spPr>
        <p:txBody>
          <a:bodyPr/>
          <a:lstStyle/>
          <a:p>
            <a:pPr>
              <a:spcAft>
                <a:spcPts val="600"/>
              </a:spcAft>
            </a:pPr>
            <a:fld id="{CB2ABBFD-A820-4820-BB68-F332EB00880D}" type="slidenum">
              <a:rPr lang="en-GB" smtClean="0"/>
              <a:t>13</a:t>
            </a:fld>
            <a:endParaRPr lang="en-GB"/>
          </a:p>
        </p:txBody>
      </p:sp>
    </p:spTree>
    <p:extLst>
      <p:ext uri="{BB962C8B-B14F-4D97-AF65-F5344CB8AC3E}">
        <p14:creationId xmlns:p14="http://schemas.microsoft.com/office/powerpoint/2010/main" val="3338208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754DED-87AF-2EF8-2D27-3B46231DF8EC}"/>
              </a:ext>
            </a:extLst>
          </p:cNvPr>
          <p:cNvSpPr>
            <a:spLocks noGrp="1"/>
          </p:cNvSpPr>
          <p:nvPr>
            <p:ph type="title"/>
          </p:nvPr>
        </p:nvSpPr>
        <p:spPr>
          <a:xfrm>
            <a:off x="1105985" y="1114425"/>
            <a:ext cx="3932237" cy="4661223"/>
          </a:xfrm>
        </p:spPr>
        <p:txBody>
          <a:bodyPr vert="horz" lIns="91440" tIns="45720" rIns="91440" bIns="45720" rtlCol="0" anchor="t">
            <a:normAutofit/>
          </a:bodyPr>
          <a:lstStyle/>
          <a:p>
            <a:pPr marL="0" indent="0">
              <a:buNone/>
            </a:pPr>
            <a:r>
              <a:rPr lang="en-US" b="1" dirty="0"/>
              <a:t>CASO 3</a:t>
            </a:r>
          </a:p>
        </p:txBody>
      </p:sp>
      <p:sp>
        <p:nvSpPr>
          <p:cNvPr id="4" name="Content Placeholder 3">
            <a:extLst>
              <a:ext uri="{FF2B5EF4-FFF2-40B4-BE49-F238E27FC236}">
                <a16:creationId xmlns:a16="http://schemas.microsoft.com/office/drawing/2014/main" id="{644C4C19-9DD0-5172-0ED7-307CF40B5F68}"/>
              </a:ext>
            </a:extLst>
          </p:cNvPr>
          <p:cNvSpPr>
            <a:spLocks noGrp="1"/>
          </p:cNvSpPr>
          <p:nvPr>
            <p:ph sz="half" idx="1"/>
          </p:nvPr>
        </p:nvSpPr>
        <p:spPr>
          <a:xfrm>
            <a:off x="6238875" y="1355076"/>
            <a:ext cx="5181600" cy="4012261"/>
          </a:xfrm>
        </p:spPr>
        <p:txBody>
          <a:bodyPr vert="horz" lIns="91440" tIns="180000" rIns="91440" bIns="45720" rtlCol="0">
            <a:normAutofit lnSpcReduction="10000"/>
          </a:bodyPr>
          <a:lstStyle/>
          <a:p>
            <a:pPr marL="0" indent="0" algn="just">
              <a:buNone/>
            </a:pPr>
            <a:r>
              <a:rPr lang="es-ES" sz="2400" dirty="0">
                <a:solidFill>
                  <a:schemeClr val="bg1"/>
                </a:solidFill>
                <a:ea typeface="+mn-lt"/>
                <a:cs typeface="+mn-lt"/>
              </a:rPr>
              <a:t>En una fiesta, Luna (de 17 años) está muy borracha. Simón, un chico que lleva mucho tiempo enamorado de ella, se le acerca y empieza a besarla. Elle le devuelve el beso apasionadamente. Simón se la lleva a una habitación y empieza a tocarle el cuerpo. Ella está tan borracha que se limita a quedarse inerte en la cama. No dice que «no», así que Simón continúa. Le quita la ropa interior y se acuesta con ella</a:t>
            </a:r>
            <a:endParaRPr lang="nl-NL" sz="2400" dirty="0">
              <a:solidFill>
                <a:schemeClr val="bg1"/>
              </a:solidFill>
              <a:ea typeface="+mn-lt"/>
              <a:cs typeface="+mn-lt"/>
            </a:endParaRPr>
          </a:p>
        </p:txBody>
      </p:sp>
      <p:pic>
        <p:nvPicPr>
          <p:cNvPr id="2" name="Graphic 1">
            <a:extLst>
              <a:ext uri="{FF2B5EF4-FFF2-40B4-BE49-F238E27FC236}">
                <a16:creationId xmlns:a16="http://schemas.microsoft.com/office/drawing/2014/main" id="{E15E8B17-23C4-7EEB-8B87-D8C27E36D56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600000">
            <a:off x="6622137" y="5367337"/>
            <a:ext cx="4463878" cy="485775"/>
          </a:xfrm>
          <a:prstGeom prst="rect">
            <a:avLst/>
          </a:prstGeom>
        </p:spPr>
      </p:pic>
      <p:sp>
        <p:nvSpPr>
          <p:cNvPr id="3" name="Slide Number Placeholder 2" hidden="1">
            <a:extLst>
              <a:ext uri="{FF2B5EF4-FFF2-40B4-BE49-F238E27FC236}">
                <a16:creationId xmlns:a16="http://schemas.microsoft.com/office/drawing/2014/main" id="{3D9E1AAC-1604-83B9-63C5-1308A7B00EAB}"/>
              </a:ext>
            </a:extLst>
          </p:cNvPr>
          <p:cNvSpPr>
            <a:spLocks noGrp="1"/>
          </p:cNvSpPr>
          <p:nvPr>
            <p:ph type="sldNum" sz="quarter" idx="4294967295"/>
          </p:nvPr>
        </p:nvSpPr>
        <p:spPr>
          <a:xfrm>
            <a:off x="8610600" y="6356350"/>
            <a:ext cx="2743200" cy="365125"/>
          </a:xfrm>
        </p:spPr>
        <p:txBody>
          <a:bodyPr/>
          <a:lstStyle/>
          <a:p>
            <a:pPr>
              <a:spcAft>
                <a:spcPts val="600"/>
              </a:spcAft>
            </a:pPr>
            <a:fld id="{CB2ABBFD-A820-4820-BB68-F332EB00880D}" type="slidenum">
              <a:rPr lang="en-GB" smtClean="0"/>
              <a:t>14</a:t>
            </a:fld>
            <a:endParaRPr lang="en-GB"/>
          </a:p>
        </p:txBody>
      </p:sp>
    </p:spTree>
    <p:extLst>
      <p:ext uri="{BB962C8B-B14F-4D97-AF65-F5344CB8AC3E}">
        <p14:creationId xmlns:p14="http://schemas.microsoft.com/office/powerpoint/2010/main" val="2447152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4C4C19-9DD0-5172-0ED7-307CF40B5F68}"/>
              </a:ext>
            </a:extLst>
          </p:cNvPr>
          <p:cNvSpPr>
            <a:spLocks noGrp="1"/>
          </p:cNvSpPr>
          <p:nvPr>
            <p:ph sz="half" idx="1"/>
          </p:nvPr>
        </p:nvSpPr>
        <p:spPr>
          <a:xfrm>
            <a:off x="6172200" y="1731962"/>
            <a:ext cx="5181600" cy="4012261"/>
          </a:xfrm>
        </p:spPr>
        <p:txBody>
          <a:bodyPr vert="horz" lIns="91440" tIns="180000" rIns="91440" bIns="45720" rtlCol="0">
            <a:normAutofit/>
          </a:bodyPr>
          <a:lstStyle/>
          <a:p>
            <a:pPr marL="0" indent="0" algn="just">
              <a:buNone/>
            </a:pPr>
            <a:r>
              <a:rPr lang="es-ES" dirty="0"/>
              <a:t>Sergio, un niño de 15 años, lo está pasando mal en casa. Un profesor se da cuenta de que pasa algo raro y pide hablar con él después de clase. Sergio le cuenta lo que pasa entre lágrimas. El profesor le da un cálido abrazo.</a:t>
            </a:r>
            <a:endParaRPr lang="nl-NL" dirty="0"/>
          </a:p>
        </p:txBody>
      </p:sp>
      <p:sp>
        <p:nvSpPr>
          <p:cNvPr id="5" name="Text Placeholder 4">
            <a:extLst>
              <a:ext uri="{FF2B5EF4-FFF2-40B4-BE49-F238E27FC236}">
                <a16:creationId xmlns:a16="http://schemas.microsoft.com/office/drawing/2014/main" id="{2F754DED-87AF-2EF8-2D27-3B46231DF8EC}"/>
              </a:ext>
            </a:extLst>
          </p:cNvPr>
          <p:cNvSpPr>
            <a:spLocks noGrp="1"/>
          </p:cNvSpPr>
          <p:nvPr>
            <p:ph sz="quarter" idx="13"/>
          </p:nvPr>
        </p:nvSpPr>
        <p:spPr>
          <a:xfrm>
            <a:off x="990600" y="1114425"/>
            <a:ext cx="5181600" cy="1235075"/>
          </a:xfrm>
        </p:spPr>
        <p:txBody>
          <a:bodyPr vert="horz" lIns="91440" tIns="45720" rIns="91440" bIns="45720" rtlCol="0">
            <a:normAutofit/>
          </a:bodyPr>
          <a:lstStyle/>
          <a:p>
            <a:pPr marL="0" indent="0">
              <a:buNone/>
            </a:pPr>
            <a:r>
              <a:rPr lang="en-US" b="1" dirty="0">
                <a:solidFill>
                  <a:schemeClr val="tx1"/>
                </a:solidFill>
              </a:rPr>
              <a:t>CASO 4</a:t>
            </a:r>
          </a:p>
        </p:txBody>
      </p:sp>
      <p:sp>
        <p:nvSpPr>
          <p:cNvPr id="3" name="Slide Number Placeholder 2" hidden="1">
            <a:extLst>
              <a:ext uri="{FF2B5EF4-FFF2-40B4-BE49-F238E27FC236}">
                <a16:creationId xmlns:a16="http://schemas.microsoft.com/office/drawing/2014/main" id="{3D9E1AAC-1604-83B9-63C5-1308A7B00EAB}"/>
              </a:ext>
            </a:extLst>
          </p:cNvPr>
          <p:cNvSpPr>
            <a:spLocks noGrp="1"/>
          </p:cNvSpPr>
          <p:nvPr>
            <p:ph type="sldNum" sz="quarter" idx="4294967295"/>
          </p:nvPr>
        </p:nvSpPr>
        <p:spPr>
          <a:xfrm>
            <a:off x="8610600" y="6356350"/>
            <a:ext cx="2743200" cy="365125"/>
          </a:xfrm>
        </p:spPr>
        <p:txBody>
          <a:bodyPr/>
          <a:lstStyle/>
          <a:p>
            <a:pPr>
              <a:spcAft>
                <a:spcPts val="600"/>
              </a:spcAft>
            </a:pPr>
            <a:fld id="{CB2ABBFD-A820-4820-BB68-F332EB00880D}" type="slidenum">
              <a:rPr lang="en-GB" smtClean="0"/>
              <a:t>15</a:t>
            </a:fld>
            <a:endParaRPr lang="en-GB"/>
          </a:p>
        </p:txBody>
      </p:sp>
      <p:pic>
        <p:nvPicPr>
          <p:cNvPr id="2" name="Graphic 1">
            <a:extLst>
              <a:ext uri="{FF2B5EF4-FFF2-40B4-BE49-F238E27FC236}">
                <a16:creationId xmlns:a16="http://schemas.microsoft.com/office/drawing/2014/main" id="{45F3BF43-1848-BCFD-735B-6EA3C34BF25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600000">
            <a:off x="6531061" y="5072062"/>
            <a:ext cx="4463878" cy="485775"/>
          </a:xfrm>
          <a:prstGeom prst="rect">
            <a:avLst/>
          </a:prstGeom>
        </p:spPr>
      </p:pic>
    </p:spTree>
    <p:extLst>
      <p:ext uri="{BB962C8B-B14F-4D97-AF65-F5344CB8AC3E}">
        <p14:creationId xmlns:p14="http://schemas.microsoft.com/office/powerpoint/2010/main" val="1167672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4C4C19-9DD0-5172-0ED7-307CF40B5F68}"/>
              </a:ext>
            </a:extLst>
          </p:cNvPr>
          <p:cNvSpPr>
            <a:spLocks noGrp="1"/>
          </p:cNvSpPr>
          <p:nvPr>
            <p:ph sz="half" idx="1"/>
          </p:nvPr>
        </p:nvSpPr>
        <p:spPr>
          <a:xfrm>
            <a:off x="6230940" y="1231251"/>
            <a:ext cx="5181600" cy="4012261"/>
          </a:xfrm>
        </p:spPr>
        <p:txBody>
          <a:bodyPr vert="horz" lIns="91440" tIns="180000" rIns="91440" bIns="45720" rtlCol="0">
            <a:normAutofit/>
          </a:bodyPr>
          <a:lstStyle/>
          <a:p>
            <a:pPr marL="0" indent="0" algn="just">
              <a:buNone/>
            </a:pPr>
            <a:r>
              <a:rPr lang="es-ES" dirty="0"/>
              <a:t>Bram y Mario (ambos de 17 años) están en el cuarto de Mario. Los dos se sienten atraídos el uno por el otro y empiezan a besarse y acariciarse. Mario saca un preservativo y le pregunta a Bram si le apetece ir más allá. Bram dice «sí».</a:t>
            </a:r>
            <a:endParaRPr lang="nl-NL" dirty="0"/>
          </a:p>
        </p:txBody>
      </p:sp>
      <p:sp>
        <p:nvSpPr>
          <p:cNvPr id="5" name="Text Placeholder 4">
            <a:extLst>
              <a:ext uri="{FF2B5EF4-FFF2-40B4-BE49-F238E27FC236}">
                <a16:creationId xmlns:a16="http://schemas.microsoft.com/office/drawing/2014/main" id="{2F754DED-87AF-2EF8-2D27-3B46231DF8EC}"/>
              </a:ext>
            </a:extLst>
          </p:cNvPr>
          <p:cNvSpPr>
            <a:spLocks noGrp="1"/>
          </p:cNvSpPr>
          <p:nvPr>
            <p:ph sz="quarter" idx="13"/>
          </p:nvPr>
        </p:nvSpPr>
        <p:spPr>
          <a:xfrm>
            <a:off x="1049340" y="1114425"/>
            <a:ext cx="5181600" cy="1235075"/>
          </a:xfrm>
        </p:spPr>
        <p:txBody>
          <a:bodyPr vert="horz" lIns="91440" tIns="45720" rIns="91440" bIns="45720" rtlCol="0">
            <a:normAutofit/>
          </a:bodyPr>
          <a:lstStyle/>
          <a:p>
            <a:pPr marL="0" indent="0">
              <a:buNone/>
            </a:pPr>
            <a:r>
              <a:rPr lang="en-US" dirty="0">
                <a:solidFill>
                  <a:schemeClr val="tx1"/>
                </a:solidFill>
              </a:rPr>
              <a:t>CASO 5</a:t>
            </a:r>
          </a:p>
        </p:txBody>
      </p:sp>
      <p:sp>
        <p:nvSpPr>
          <p:cNvPr id="3" name="Slide Number Placeholder 2" hidden="1">
            <a:extLst>
              <a:ext uri="{FF2B5EF4-FFF2-40B4-BE49-F238E27FC236}">
                <a16:creationId xmlns:a16="http://schemas.microsoft.com/office/drawing/2014/main" id="{3D9E1AAC-1604-83B9-63C5-1308A7B00EAB}"/>
              </a:ext>
            </a:extLst>
          </p:cNvPr>
          <p:cNvSpPr>
            <a:spLocks noGrp="1"/>
          </p:cNvSpPr>
          <p:nvPr>
            <p:ph type="sldNum" sz="quarter" idx="4294967295"/>
          </p:nvPr>
        </p:nvSpPr>
        <p:spPr>
          <a:xfrm>
            <a:off x="8610600" y="6356350"/>
            <a:ext cx="2743200" cy="365125"/>
          </a:xfrm>
        </p:spPr>
        <p:txBody>
          <a:bodyPr/>
          <a:lstStyle/>
          <a:p>
            <a:pPr>
              <a:spcAft>
                <a:spcPts val="600"/>
              </a:spcAft>
            </a:pPr>
            <a:fld id="{CB2ABBFD-A820-4820-BB68-F332EB00880D}" type="slidenum">
              <a:rPr lang="en-GB" smtClean="0"/>
              <a:t>16</a:t>
            </a:fld>
            <a:endParaRPr lang="en-GB"/>
          </a:p>
        </p:txBody>
      </p:sp>
      <p:pic>
        <p:nvPicPr>
          <p:cNvPr id="6" name="Graphic 5">
            <a:extLst>
              <a:ext uri="{FF2B5EF4-FFF2-40B4-BE49-F238E27FC236}">
                <a16:creationId xmlns:a16="http://schemas.microsoft.com/office/drawing/2014/main" id="{33C4A7C1-7193-BEAB-175B-1952B04FFF8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1061" y="5072062"/>
            <a:ext cx="4463878" cy="485775"/>
          </a:xfrm>
          <a:prstGeom prst="rect">
            <a:avLst/>
          </a:prstGeom>
        </p:spPr>
      </p:pic>
    </p:spTree>
    <p:extLst>
      <p:ext uri="{BB962C8B-B14F-4D97-AF65-F5344CB8AC3E}">
        <p14:creationId xmlns:p14="http://schemas.microsoft.com/office/powerpoint/2010/main" val="3842742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normAutofit/>
          </a:bodyPr>
          <a:lstStyle/>
          <a:p>
            <a:r>
              <a:rPr lang="es-ES" dirty="0"/>
              <a:t>Estrategias de reacción</a:t>
            </a:r>
            <a:endParaRPr lang="en-IE" dirty="0"/>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17</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851473" y="3654745"/>
            <a:ext cx="2520062" cy="613614"/>
          </a:xfrm>
          <a:prstGeom prst="rect">
            <a:avLst/>
          </a:prstGeom>
        </p:spPr>
      </p:pic>
    </p:spTree>
    <p:extLst>
      <p:ext uri="{BB962C8B-B14F-4D97-AF65-F5344CB8AC3E}">
        <p14:creationId xmlns:p14="http://schemas.microsoft.com/office/powerpoint/2010/main" val="1490096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E995892-CF9D-4730-9221-DA3B8592072F}"/>
              </a:ext>
            </a:extLst>
          </p:cNvPr>
          <p:cNvPicPr>
            <a:picLocks noChangeAspect="1"/>
          </p:cNvPicPr>
          <p:nvPr/>
        </p:nvPicPr>
        <p:blipFill>
          <a:blip r:embed="rId2"/>
          <a:stretch>
            <a:fillRect/>
          </a:stretch>
        </p:blipFill>
        <p:spPr>
          <a:xfrm>
            <a:off x="3447820" y="1874385"/>
            <a:ext cx="5296359" cy="3109229"/>
          </a:xfrm>
          <a:prstGeom prst="rect">
            <a:avLst/>
          </a:prstGeom>
        </p:spPr>
      </p:pic>
    </p:spTree>
    <p:extLst>
      <p:ext uri="{BB962C8B-B14F-4D97-AF65-F5344CB8AC3E}">
        <p14:creationId xmlns:p14="http://schemas.microsoft.com/office/powerpoint/2010/main" val="310576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09923D-DB93-A333-A6FD-9612C72829C1}"/>
              </a:ext>
            </a:extLst>
          </p:cNvPr>
          <p:cNvSpPr/>
          <p:nvPr/>
        </p:nvSpPr>
        <p:spPr>
          <a:xfrm>
            <a:off x="8420100" y="981075"/>
            <a:ext cx="3352800" cy="4286250"/>
          </a:xfrm>
          <a:prstGeom prst="rect">
            <a:avLst/>
          </a:prstGeom>
          <a:solidFill>
            <a:srgbClr val="7ED1E2"/>
          </a:solidFill>
          <a:ln>
            <a:solidFill>
              <a:srgbClr val="7ED1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1E449DD-C85E-95A7-8135-B248EFB83BB6}"/>
              </a:ext>
            </a:extLst>
          </p:cNvPr>
          <p:cNvSpPr txBox="1"/>
          <p:nvPr/>
        </p:nvSpPr>
        <p:spPr>
          <a:xfrm>
            <a:off x="8858249" y="1416040"/>
            <a:ext cx="2646395" cy="3693319"/>
          </a:xfrm>
          <a:prstGeom prst="rect">
            <a:avLst/>
          </a:prstGeom>
          <a:noFill/>
        </p:spPr>
        <p:txBody>
          <a:bodyPr wrap="square">
            <a:spAutoFit/>
          </a:bodyPr>
          <a:lstStyle/>
          <a:p>
            <a:r>
              <a:rPr lang="es-ES" b="1" dirty="0"/>
              <a:t>Dirigirse a la persona con tranquilidad y respeto y hacerle saber que su conducta no es aceptable,</a:t>
            </a:r>
          </a:p>
          <a:p>
            <a:r>
              <a:rPr lang="es-ES" b="1" dirty="0"/>
              <a:t>apropiada y/o legal. Nombrar lo que se observa sin juicios de valor e intentar aclarar por qué la conducta</a:t>
            </a:r>
          </a:p>
          <a:p>
            <a:r>
              <a:rPr lang="es-ES" b="1" dirty="0"/>
              <a:t>puede que no sea apropiada</a:t>
            </a:r>
            <a:endParaRPr lang="en-GB" b="1" dirty="0"/>
          </a:p>
        </p:txBody>
      </p:sp>
      <p:pic>
        <p:nvPicPr>
          <p:cNvPr id="2" name="Imagen 1">
            <a:extLst>
              <a:ext uri="{FF2B5EF4-FFF2-40B4-BE49-F238E27FC236}">
                <a16:creationId xmlns:a16="http://schemas.microsoft.com/office/drawing/2014/main" id="{1192BE07-2584-4A61-ABC4-9B01A083FA99}"/>
              </a:ext>
            </a:extLst>
          </p:cNvPr>
          <p:cNvPicPr>
            <a:picLocks noChangeAspect="1"/>
          </p:cNvPicPr>
          <p:nvPr/>
        </p:nvPicPr>
        <p:blipFill>
          <a:blip r:embed="rId2"/>
          <a:stretch>
            <a:fillRect/>
          </a:stretch>
        </p:blipFill>
        <p:spPr>
          <a:xfrm>
            <a:off x="1482655" y="1616441"/>
            <a:ext cx="6066046" cy="3215919"/>
          </a:xfrm>
          <a:prstGeom prst="rect">
            <a:avLst/>
          </a:prstGeom>
        </p:spPr>
      </p:pic>
      <p:sp>
        <p:nvSpPr>
          <p:cNvPr id="3" name="CuadroTexto 2">
            <a:extLst>
              <a:ext uri="{FF2B5EF4-FFF2-40B4-BE49-F238E27FC236}">
                <a16:creationId xmlns:a16="http://schemas.microsoft.com/office/drawing/2014/main" id="{7CDFE1DA-4052-477F-A3F3-72CDE4F879D3}"/>
              </a:ext>
            </a:extLst>
          </p:cNvPr>
          <p:cNvSpPr txBox="1"/>
          <p:nvPr/>
        </p:nvSpPr>
        <p:spPr>
          <a:xfrm>
            <a:off x="944217" y="675861"/>
            <a:ext cx="1433406" cy="461665"/>
          </a:xfrm>
          <a:prstGeom prst="rect">
            <a:avLst/>
          </a:prstGeom>
          <a:noFill/>
        </p:spPr>
        <p:txBody>
          <a:bodyPr wrap="none" rtlCol="0">
            <a:spAutoFit/>
          </a:bodyPr>
          <a:lstStyle/>
          <a:p>
            <a:r>
              <a:rPr lang="es-ES" sz="2400" b="1" dirty="0">
                <a:solidFill>
                  <a:schemeClr val="bg1"/>
                </a:solidFill>
              </a:rPr>
              <a:t>Dirigirse</a:t>
            </a:r>
          </a:p>
        </p:txBody>
      </p:sp>
    </p:spTree>
    <p:extLst>
      <p:ext uri="{BB962C8B-B14F-4D97-AF65-F5344CB8AC3E}">
        <p14:creationId xmlns:p14="http://schemas.microsoft.com/office/powerpoint/2010/main" val="321254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3EAD794-6B54-601A-29B8-671B45E2C0E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4036" r="24036"/>
          <a:stretch/>
        </p:blipFill>
        <p:spPr>
          <a:xfrm>
            <a:off x="0" y="0"/>
            <a:ext cx="5920745" cy="6858000"/>
          </a:xfrm>
          <a:prstGeom prst="rect">
            <a:avLst/>
          </a:prstGeom>
        </p:spPr>
      </p:pic>
      <p:sp>
        <p:nvSpPr>
          <p:cNvPr id="2" name="Title 1">
            <a:extLst>
              <a:ext uri="{FF2B5EF4-FFF2-40B4-BE49-F238E27FC236}">
                <a16:creationId xmlns:a16="http://schemas.microsoft.com/office/drawing/2014/main" id="{0504AD2F-7AF9-1812-2F79-A82789554C54}"/>
              </a:ext>
            </a:extLst>
          </p:cNvPr>
          <p:cNvSpPr>
            <a:spLocks noGrp="1"/>
          </p:cNvSpPr>
          <p:nvPr>
            <p:ph type="title"/>
          </p:nvPr>
        </p:nvSpPr>
        <p:spPr>
          <a:xfrm>
            <a:off x="6558953" y="597535"/>
            <a:ext cx="3932237" cy="1085850"/>
          </a:xfrm>
        </p:spPr>
        <p:txBody>
          <a:bodyPr/>
          <a:lstStyle/>
          <a:p>
            <a:r>
              <a:rPr lang="en-IE" dirty="0" err="1"/>
              <a:t>Índice</a:t>
            </a:r>
            <a:endParaRPr lang="en-IE" dirty="0"/>
          </a:p>
        </p:txBody>
      </p:sp>
      <p:sp>
        <p:nvSpPr>
          <p:cNvPr id="4" name="Text Placeholder 3">
            <a:extLst>
              <a:ext uri="{FF2B5EF4-FFF2-40B4-BE49-F238E27FC236}">
                <a16:creationId xmlns:a16="http://schemas.microsoft.com/office/drawing/2014/main" id="{34BDDC1A-64BC-1907-2425-5974B4ABAEFE}"/>
              </a:ext>
            </a:extLst>
          </p:cNvPr>
          <p:cNvSpPr>
            <a:spLocks noGrp="1"/>
          </p:cNvSpPr>
          <p:nvPr>
            <p:ph type="body" sz="half" idx="2"/>
          </p:nvPr>
        </p:nvSpPr>
        <p:spPr>
          <a:xfrm>
            <a:off x="6558953" y="1785759"/>
            <a:ext cx="5166322" cy="2919953"/>
          </a:xfrm>
        </p:spPr>
        <p:txBody>
          <a:bodyPr vert="horz" lIns="91440" tIns="45720" rIns="91440" bIns="45720" rtlCol="0" anchor="t">
            <a:normAutofit/>
          </a:bodyPr>
          <a:lstStyle/>
          <a:p>
            <a:pPr marL="0" indent="0">
              <a:lnSpc>
                <a:spcPct val="100000"/>
              </a:lnSpc>
              <a:spcBef>
                <a:spcPts val="0"/>
              </a:spcBef>
              <a:buNone/>
            </a:pPr>
            <a:r>
              <a:rPr lang="es-ES" sz="2400" dirty="0"/>
              <a:t>Lección 1: Sesión de orientación</a:t>
            </a:r>
          </a:p>
          <a:p>
            <a:pPr marL="0" indent="0">
              <a:lnSpc>
                <a:spcPct val="100000"/>
              </a:lnSpc>
              <a:spcBef>
                <a:spcPts val="0"/>
              </a:spcBef>
              <a:buNone/>
            </a:pPr>
            <a:r>
              <a:rPr lang="es-ES" sz="2400" dirty="0"/>
              <a:t>Lección 2: Mentalización</a:t>
            </a:r>
          </a:p>
          <a:p>
            <a:pPr marL="0" indent="0">
              <a:lnSpc>
                <a:spcPct val="100000"/>
              </a:lnSpc>
              <a:spcBef>
                <a:spcPts val="0"/>
              </a:spcBef>
              <a:buNone/>
            </a:pPr>
            <a:r>
              <a:rPr lang="es-ES" sz="2400" dirty="0"/>
              <a:t>Lección 3: Comunicación no violenta</a:t>
            </a:r>
          </a:p>
          <a:p>
            <a:pPr marL="0" indent="0">
              <a:lnSpc>
                <a:spcPct val="100000"/>
              </a:lnSpc>
              <a:spcBef>
                <a:spcPts val="0"/>
              </a:spcBef>
              <a:buNone/>
            </a:pPr>
            <a:r>
              <a:rPr lang="es-ES" sz="2400" dirty="0"/>
              <a:t>Lección 4: Regulación emocional </a:t>
            </a:r>
          </a:p>
          <a:p>
            <a:pPr marL="0" indent="0">
              <a:lnSpc>
                <a:spcPct val="100000"/>
              </a:lnSpc>
              <a:spcBef>
                <a:spcPts val="0"/>
              </a:spcBef>
              <a:buNone/>
            </a:pPr>
            <a:r>
              <a:rPr lang="es-ES" sz="2400" dirty="0"/>
              <a:t>Lección 5: Estrategias de reacción</a:t>
            </a:r>
            <a:endParaRPr lang="es-ES" sz="1600" dirty="0">
              <a:cs typeface="Arial" panose="020B0604020202020204"/>
            </a:endParaRPr>
          </a:p>
        </p:txBody>
      </p:sp>
      <p:pic>
        <p:nvPicPr>
          <p:cNvPr id="9" name="Graphic 8">
            <a:extLst>
              <a:ext uri="{FF2B5EF4-FFF2-40B4-BE49-F238E27FC236}">
                <a16:creationId xmlns:a16="http://schemas.microsoft.com/office/drawing/2014/main" id="{3D1FA614-6774-741C-A165-FAF8328B1B3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9188" y="4607005"/>
            <a:ext cx="4152745" cy="98707"/>
          </a:xfrm>
          <a:prstGeom prst="rect">
            <a:avLst/>
          </a:prstGeom>
        </p:spPr>
      </p:pic>
      <p:pic>
        <p:nvPicPr>
          <p:cNvPr id="11" name="Graphic 10">
            <a:extLst>
              <a:ext uri="{FF2B5EF4-FFF2-40B4-BE49-F238E27FC236}">
                <a16:creationId xmlns:a16="http://schemas.microsoft.com/office/drawing/2014/main" id="{534A4DCF-2A77-4385-DC69-7B64D6C9A2E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1205" y="4267414"/>
            <a:ext cx="4152745" cy="98707"/>
          </a:xfrm>
          <a:prstGeom prst="rect">
            <a:avLst/>
          </a:prstGeom>
        </p:spPr>
      </p:pic>
      <p:sp>
        <p:nvSpPr>
          <p:cNvPr id="22" name="Text Placeholder 2">
            <a:extLst>
              <a:ext uri="{FF2B5EF4-FFF2-40B4-BE49-F238E27FC236}">
                <a16:creationId xmlns:a16="http://schemas.microsoft.com/office/drawing/2014/main" id="{D2BA602E-83F7-5552-49DA-2FF19365726A}"/>
              </a:ext>
            </a:extLst>
          </p:cNvPr>
          <p:cNvSpPr txBox="1">
            <a:spLocks/>
          </p:cNvSpPr>
          <p:nvPr/>
        </p:nvSpPr>
        <p:spPr>
          <a:xfrm>
            <a:off x="6851205" y="6447447"/>
            <a:ext cx="2102295" cy="20376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IE" sz="1000">
                <a:latin typeface="Georgia" panose="02040502050405020303" pitchFamily="18" charset="0"/>
              </a:rPr>
              <a:t>Image @ Plan International Belgium </a:t>
            </a:r>
          </a:p>
        </p:txBody>
      </p:sp>
    </p:spTree>
    <p:extLst>
      <p:ext uri="{BB962C8B-B14F-4D97-AF65-F5344CB8AC3E}">
        <p14:creationId xmlns:p14="http://schemas.microsoft.com/office/powerpoint/2010/main" val="2656422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CA5911-5A2D-4774-8242-07CACEF4C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567" y="845596"/>
            <a:ext cx="8138865" cy="5166808"/>
          </a:xfrm>
          <a:prstGeom prst="rect">
            <a:avLst/>
          </a:prstGeom>
        </p:spPr>
      </p:pic>
    </p:spTree>
    <p:extLst>
      <p:ext uri="{BB962C8B-B14F-4D97-AF65-F5344CB8AC3E}">
        <p14:creationId xmlns:p14="http://schemas.microsoft.com/office/powerpoint/2010/main" val="221541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09923D-DB93-A333-A6FD-9612C72829C1}"/>
              </a:ext>
            </a:extLst>
          </p:cNvPr>
          <p:cNvSpPr/>
          <p:nvPr/>
        </p:nvSpPr>
        <p:spPr>
          <a:xfrm>
            <a:off x="8220075" y="981074"/>
            <a:ext cx="3352800" cy="4286250"/>
          </a:xfrm>
          <a:prstGeom prst="rect">
            <a:avLst/>
          </a:prstGeom>
          <a:solidFill>
            <a:srgbClr val="7ED1E2"/>
          </a:solidFill>
          <a:ln>
            <a:solidFill>
              <a:srgbClr val="7ED1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¿No podemos intervenir de forma segura? Entonces no apartamos la vista de la situación y ofrecemos</a:t>
            </a:r>
          </a:p>
          <a:p>
            <a:pPr algn="ctr"/>
            <a:r>
              <a:rPr lang="es-ES" b="1" dirty="0"/>
              <a:t>nuestra ayuda cuando termine. Mostramos que estamos disponibles y dispuestos/as a escuchar o dar</a:t>
            </a:r>
          </a:p>
          <a:p>
            <a:pPr algn="ctr"/>
            <a:r>
              <a:rPr lang="es-ES" b="1" dirty="0"/>
              <a:t>apoyo, si fuera necesario.</a:t>
            </a:r>
            <a:endParaRPr lang="en-GB" b="1" dirty="0"/>
          </a:p>
        </p:txBody>
      </p:sp>
      <p:sp>
        <p:nvSpPr>
          <p:cNvPr id="2" name="Rectángulo 1">
            <a:extLst>
              <a:ext uri="{FF2B5EF4-FFF2-40B4-BE49-F238E27FC236}">
                <a16:creationId xmlns:a16="http://schemas.microsoft.com/office/drawing/2014/main" id="{297BD358-7CB2-46FE-9797-B342889126B4}"/>
              </a:ext>
            </a:extLst>
          </p:cNvPr>
          <p:cNvSpPr/>
          <p:nvPr/>
        </p:nvSpPr>
        <p:spPr>
          <a:xfrm>
            <a:off x="794625" y="401743"/>
            <a:ext cx="1133644" cy="369332"/>
          </a:xfrm>
          <a:prstGeom prst="rect">
            <a:avLst/>
          </a:prstGeom>
        </p:spPr>
        <p:txBody>
          <a:bodyPr wrap="none">
            <a:spAutoFit/>
          </a:bodyPr>
          <a:lstStyle/>
          <a:p>
            <a:r>
              <a:rPr lang="es-ES" b="1" dirty="0">
                <a:solidFill>
                  <a:schemeClr val="bg1"/>
                </a:solidFill>
              </a:rPr>
              <a:t>Demorar</a:t>
            </a:r>
          </a:p>
        </p:txBody>
      </p:sp>
      <p:pic>
        <p:nvPicPr>
          <p:cNvPr id="3" name="Imagen 2">
            <a:extLst>
              <a:ext uri="{FF2B5EF4-FFF2-40B4-BE49-F238E27FC236}">
                <a16:creationId xmlns:a16="http://schemas.microsoft.com/office/drawing/2014/main" id="{682B2564-07EE-4AE8-A5A4-1D1791D62778}"/>
              </a:ext>
            </a:extLst>
          </p:cNvPr>
          <p:cNvPicPr>
            <a:picLocks noChangeAspect="1"/>
          </p:cNvPicPr>
          <p:nvPr/>
        </p:nvPicPr>
        <p:blipFill>
          <a:blip r:embed="rId2"/>
          <a:stretch>
            <a:fillRect/>
          </a:stretch>
        </p:blipFill>
        <p:spPr>
          <a:xfrm>
            <a:off x="856535" y="1615302"/>
            <a:ext cx="6151822" cy="3453655"/>
          </a:xfrm>
          <a:prstGeom prst="rect">
            <a:avLst/>
          </a:prstGeom>
        </p:spPr>
      </p:pic>
    </p:spTree>
    <p:extLst>
      <p:ext uri="{BB962C8B-B14F-4D97-AF65-F5344CB8AC3E}">
        <p14:creationId xmlns:p14="http://schemas.microsoft.com/office/powerpoint/2010/main" val="2791086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881D257-08F6-4C69-B808-77FF816FA1E2}"/>
              </a:ext>
            </a:extLst>
          </p:cNvPr>
          <p:cNvSpPr/>
          <p:nvPr/>
        </p:nvSpPr>
        <p:spPr>
          <a:xfrm>
            <a:off x="794625" y="401743"/>
            <a:ext cx="1056700" cy="369332"/>
          </a:xfrm>
          <a:prstGeom prst="rect">
            <a:avLst/>
          </a:prstGeom>
        </p:spPr>
        <p:txBody>
          <a:bodyPr wrap="none">
            <a:spAutoFit/>
          </a:bodyPr>
          <a:lstStyle/>
          <a:p>
            <a:r>
              <a:rPr lang="es-ES" b="1" dirty="0">
                <a:solidFill>
                  <a:schemeClr val="bg1"/>
                </a:solidFill>
              </a:rPr>
              <a:t>Distraer</a:t>
            </a:r>
          </a:p>
        </p:txBody>
      </p:sp>
      <p:pic>
        <p:nvPicPr>
          <p:cNvPr id="4" name="Imagen 3">
            <a:extLst>
              <a:ext uri="{FF2B5EF4-FFF2-40B4-BE49-F238E27FC236}">
                <a16:creationId xmlns:a16="http://schemas.microsoft.com/office/drawing/2014/main" id="{DED6075A-FC34-4EB5-BF54-80258797BCB8}"/>
              </a:ext>
            </a:extLst>
          </p:cNvPr>
          <p:cNvPicPr>
            <a:picLocks noChangeAspect="1"/>
          </p:cNvPicPr>
          <p:nvPr/>
        </p:nvPicPr>
        <p:blipFill>
          <a:blip r:embed="rId2"/>
          <a:stretch>
            <a:fillRect/>
          </a:stretch>
        </p:blipFill>
        <p:spPr>
          <a:xfrm>
            <a:off x="2136085" y="1361842"/>
            <a:ext cx="7919830" cy="4134315"/>
          </a:xfrm>
          <a:prstGeom prst="rect">
            <a:avLst/>
          </a:prstGeom>
        </p:spPr>
      </p:pic>
    </p:spTree>
    <p:extLst>
      <p:ext uri="{BB962C8B-B14F-4D97-AF65-F5344CB8AC3E}">
        <p14:creationId xmlns:p14="http://schemas.microsoft.com/office/powerpoint/2010/main" val="2984360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05B6EE-756E-D8D0-2C50-E49EB184F6AE}"/>
              </a:ext>
            </a:extLst>
          </p:cNvPr>
          <p:cNvSpPr/>
          <p:nvPr/>
        </p:nvSpPr>
        <p:spPr>
          <a:xfrm>
            <a:off x="7962900" y="1133475"/>
            <a:ext cx="3352800" cy="4286250"/>
          </a:xfrm>
          <a:prstGeom prst="rect">
            <a:avLst/>
          </a:prstGeom>
          <a:solidFill>
            <a:srgbClr val="7ED1E2"/>
          </a:solidFill>
          <a:ln>
            <a:solidFill>
              <a:srgbClr val="7ED1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Desviar la atención sutilmente de la víctima/perpetrador. Al dirigirnos directamente a la persona que está siendo acosada e ignorar</a:t>
            </a:r>
          </a:p>
          <a:p>
            <a:pPr algn="ctr"/>
            <a:r>
              <a:rPr lang="es-ES" b="1" dirty="0"/>
              <a:t>al agresor, intervenimos de forma sutil.</a:t>
            </a:r>
            <a:endParaRPr lang="en-GB" b="1" dirty="0"/>
          </a:p>
        </p:txBody>
      </p:sp>
      <p:pic>
        <p:nvPicPr>
          <p:cNvPr id="2" name="Imagen 1">
            <a:extLst>
              <a:ext uri="{FF2B5EF4-FFF2-40B4-BE49-F238E27FC236}">
                <a16:creationId xmlns:a16="http://schemas.microsoft.com/office/drawing/2014/main" id="{2A491A86-A694-498B-9192-7F23EFCD8348}"/>
              </a:ext>
            </a:extLst>
          </p:cNvPr>
          <p:cNvPicPr>
            <a:picLocks noChangeAspect="1"/>
          </p:cNvPicPr>
          <p:nvPr/>
        </p:nvPicPr>
        <p:blipFill>
          <a:blip r:embed="rId2"/>
          <a:stretch>
            <a:fillRect/>
          </a:stretch>
        </p:blipFill>
        <p:spPr>
          <a:xfrm>
            <a:off x="876300" y="2032585"/>
            <a:ext cx="5883150" cy="3071126"/>
          </a:xfrm>
          <a:prstGeom prst="rect">
            <a:avLst/>
          </a:prstGeom>
        </p:spPr>
      </p:pic>
    </p:spTree>
    <p:extLst>
      <p:ext uri="{BB962C8B-B14F-4D97-AF65-F5344CB8AC3E}">
        <p14:creationId xmlns:p14="http://schemas.microsoft.com/office/powerpoint/2010/main" val="1730237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B027D2-F7DE-4B21-BB36-2CBEF1036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722" y="723665"/>
            <a:ext cx="8024555" cy="5410669"/>
          </a:xfrm>
          <a:prstGeom prst="rect">
            <a:avLst/>
          </a:prstGeom>
        </p:spPr>
      </p:pic>
    </p:spTree>
    <p:extLst>
      <p:ext uri="{BB962C8B-B14F-4D97-AF65-F5344CB8AC3E}">
        <p14:creationId xmlns:p14="http://schemas.microsoft.com/office/powerpoint/2010/main" val="4134577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5DF002-35B4-B013-F225-13E7EECAF360}"/>
              </a:ext>
            </a:extLst>
          </p:cNvPr>
          <p:cNvSpPr/>
          <p:nvPr/>
        </p:nvSpPr>
        <p:spPr>
          <a:xfrm>
            <a:off x="7972425" y="1133475"/>
            <a:ext cx="3352800" cy="4286250"/>
          </a:xfrm>
          <a:prstGeom prst="rect">
            <a:avLst/>
          </a:prstGeom>
          <a:solidFill>
            <a:srgbClr val="7ED1E2"/>
          </a:solidFill>
          <a:ln>
            <a:solidFill>
              <a:srgbClr val="7ED1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Grabar el incidente si alguien ya está interviniendo. </a:t>
            </a:r>
            <a:endParaRPr lang="en-GB" b="1" dirty="0"/>
          </a:p>
        </p:txBody>
      </p:sp>
      <p:pic>
        <p:nvPicPr>
          <p:cNvPr id="2" name="Imagen 1">
            <a:extLst>
              <a:ext uri="{FF2B5EF4-FFF2-40B4-BE49-F238E27FC236}">
                <a16:creationId xmlns:a16="http://schemas.microsoft.com/office/drawing/2014/main" id="{7BBE334B-E303-4A6E-AF7E-1F23512CD70F}"/>
              </a:ext>
            </a:extLst>
          </p:cNvPr>
          <p:cNvPicPr>
            <a:picLocks noChangeAspect="1"/>
          </p:cNvPicPr>
          <p:nvPr/>
        </p:nvPicPr>
        <p:blipFill>
          <a:blip r:embed="rId2"/>
          <a:stretch>
            <a:fillRect/>
          </a:stretch>
        </p:blipFill>
        <p:spPr>
          <a:xfrm>
            <a:off x="1524066" y="1630537"/>
            <a:ext cx="6142252" cy="3292125"/>
          </a:xfrm>
          <a:prstGeom prst="rect">
            <a:avLst/>
          </a:prstGeom>
        </p:spPr>
      </p:pic>
      <p:sp>
        <p:nvSpPr>
          <p:cNvPr id="5" name="Rectángulo 4">
            <a:extLst>
              <a:ext uri="{FF2B5EF4-FFF2-40B4-BE49-F238E27FC236}">
                <a16:creationId xmlns:a16="http://schemas.microsoft.com/office/drawing/2014/main" id="{A0B93BB9-82B4-4E02-854B-39F87139988B}"/>
              </a:ext>
            </a:extLst>
          </p:cNvPr>
          <p:cNvSpPr/>
          <p:nvPr/>
        </p:nvSpPr>
        <p:spPr>
          <a:xfrm>
            <a:off x="794625" y="401743"/>
            <a:ext cx="1531188" cy="369332"/>
          </a:xfrm>
          <a:prstGeom prst="rect">
            <a:avLst/>
          </a:prstGeom>
        </p:spPr>
        <p:txBody>
          <a:bodyPr wrap="none">
            <a:spAutoFit/>
          </a:bodyPr>
          <a:lstStyle/>
          <a:p>
            <a:r>
              <a:rPr lang="es-ES" b="1" dirty="0">
                <a:solidFill>
                  <a:schemeClr val="bg1"/>
                </a:solidFill>
              </a:rPr>
              <a:t>Documentar</a:t>
            </a:r>
          </a:p>
        </p:txBody>
      </p:sp>
    </p:spTree>
    <p:extLst>
      <p:ext uri="{BB962C8B-B14F-4D97-AF65-F5344CB8AC3E}">
        <p14:creationId xmlns:p14="http://schemas.microsoft.com/office/powerpoint/2010/main" val="2264119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0DC13D-EF26-4978-93F2-631D7FD9C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0377" y="853217"/>
            <a:ext cx="8131245" cy="5151566"/>
          </a:xfrm>
          <a:prstGeom prst="rect">
            <a:avLst/>
          </a:prstGeom>
        </p:spPr>
      </p:pic>
    </p:spTree>
    <p:extLst>
      <p:ext uri="{BB962C8B-B14F-4D97-AF65-F5344CB8AC3E}">
        <p14:creationId xmlns:p14="http://schemas.microsoft.com/office/powerpoint/2010/main" val="231372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F97A5-514A-1AE2-B7E5-36B587E1BFE6}"/>
              </a:ext>
            </a:extLst>
          </p:cNvPr>
          <p:cNvSpPr/>
          <p:nvPr/>
        </p:nvSpPr>
        <p:spPr>
          <a:xfrm>
            <a:off x="7972425" y="1133475"/>
            <a:ext cx="3352800" cy="4286250"/>
          </a:xfrm>
          <a:prstGeom prst="rect">
            <a:avLst/>
          </a:prstGeom>
          <a:solidFill>
            <a:srgbClr val="7ED1E2"/>
          </a:solidFill>
          <a:ln>
            <a:solidFill>
              <a:srgbClr val="7ED1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No reaccionamos solos. Pedimos ayuda a otras personas para que, entre varios, podamos responder</a:t>
            </a:r>
          </a:p>
          <a:p>
            <a:pPr algn="ctr"/>
            <a:r>
              <a:rPr lang="es-ES" b="1" dirty="0"/>
              <a:t>a la situación. Juntos, somos más fuertes y esto puede ayudar a abordar el problema de forma colectiva sin que la responsabilidad recaiga en una sola persona</a:t>
            </a:r>
            <a:endParaRPr lang="en-GB" b="1" dirty="0"/>
          </a:p>
        </p:txBody>
      </p:sp>
      <p:pic>
        <p:nvPicPr>
          <p:cNvPr id="2" name="Imagen 1">
            <a:extLst>
              <a:ext uri="{FF2B5EF4-FFF2-40B4-BE49-F238E27FC236}">
                <a16:creationId xmlns:a16="http://schemas.microsoft.com/office/drawing/2014/main" id="{38F5CF5F-119C-4224-9920-0CF767D499FE}"/>
              </a:ext>
            </a:extLst>
          </p:cNvPr>
          <p:cNvPicPr>
            <a:picLocks noChangeAspect="1"/>
          </p:cNvPicPr>
          <p:nvPr/>
        </p:nvPicPr>
        <p:blipFill>
          <a:blip r:embed="rId2"/>
          <a:stretch>
            <a:fillRect/>
          </a:stretch>
        </p:blipFill>
        <p:spPr>
          <a:xfrm>
            <a:off x="1320142" y="1576211"/>
            <a:ext cx="6271803" cy="3109229"/>
          </a:xfrm>
          <a:prstGeom prst="rect">
            <a:avLst/>
          </a:prstGeom>
        </p:spPr>
      </p:pic>
    </p:spTree>
    <p:extLst>
      <p:ext uri="{BB962C8B-B14F-4D97-AF65-F5344CB8AC3E}">
        <p14:creationId xmlns:p14="http://schemas.microsoft.com/office/powerpoint/2010/main" val="3636483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normAutofit/>
          </a:bodyPr>
          <a:lstStyle/>
          <a:p>
            <a:r>
              <a:rPr lang="en-IE" dirty="0" err="1"/>
              <a:t>Organismos</a:t>
            </a:r>
            <a:r>
              <a:rPr lang="en-IE" dirty="0"/>
              <a:t> de </a:t>
            </a:r>
            <a:r>
              <a:rPr lang="en-IE" dirty="0" err="1"/>
              <a:t>ayuda</a:t>
            </a:r>
            <a:endParaRPr lang="en-IE" dirty="0"/>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28</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851473" y="3654745"/>
            <a:ext cx="2520062" cy="613614"/>
          </a:xfrm>
          <a:prstGeom prst="rect">
            <a:avLst/>
          </a:prstGeom>
        </p:spPr>
      </p:pic>
    </p:spTree>
    <p:extLst>
      <p:ext uri="{BB962C8B-B14F-4D97-AF65-F5344CB8AC3E}">
        <p14:creationId xmlns:p14="http://schemas.microsoft.com/office/powerpoint/2010/main" val="951595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6B7D6DA-5BBA-1700-1024-5EDB2E9E9E1D}"/>
              </a:ext>
            </a:extLst>
          </p:cNvPr>
          <p:cNvSpPr txBox="1"/>
          <p:nvPr/>
        </p:nvSpPr>
        <p:spPr>
          <a:xfrm>
            <a:off x="419101" y="690860"/>
            <a:ext cx="5676899" cy="830997"/>
          </a:xfrm>
          <a:prstGeom prst="rect">
            <a:avLst/>
          </a:prstGeom>
          <a:noFill/>
        </p:spPr>
        <p:txBody>
          <a:bodyPr wrap="square" lIns="91440" tIns="45720" rIns="91440" bIns="45720" anchor="t">
            <a:spAutoFit/>
          </a:bodyPr>
          <a:lstStyle/>
          <a:p>
            <a:r>
              <a:rPr lang="es-ES" sz="2400" dirty="0">
                <a:solidFill>
                  <a:schemeClr val="bg1"/>
                </a:solidFill>
                <a:latin typeface="+mj-lt"/>
              </a:rPr>
              <a:t>¿Dónde puedes acudir si sufres violencia de género o una conducta sexual transgresora?</a:t>
            </a:r>
            <a:endParaRPr lang="en-GB" sz="2400" dirty="0">
              <a:solidFill>
                <a:schemeClr val="bg1"/>
              </a:solidFill>
              <a:latin typeface="+mj-lt"/>
              <a:cs typeface="Poppins"/>
            </a:endParaRPr>
          </a:p>
        </p:txBody>
      </p:sp>
      <p:pic>
        <p:nvPicPr>
          <p:cNvPr id="11" name="Picture 10" descr="A purple line on a black background&#10;&#10;Description automatically generated">
            <a:extLst>
              <a:ext uri="{FF2B5EF4-FFF2-40B4-BE49-F238E27FC236}">
                <a16:creationId xmlns:a16="http://schemas.microsoft.com/office/drawing/2014/main" id="{94C9A6B9-493D-9486-4417-EB97757C0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737244" y="1956505"/>
            <a:ext cx="1632946" cy="3865996"/>
          </a:xfrm>
          <a:prstGeom prst="rect">
            <a:avLst/>
          </a:prstGeom>
        </p:spPr>
      </p:pic>
      <p:pic>
        <p:nvPicPr>
          <p:cNvPr id="12" name="Picture 11" descr="A yellow line in a black background&#10;&#10;Description automatically generated">
            <a:extLst>
              <a:ext uri="{FF2B5EF4-FFF2-40B4-BE49-F238E27FC236}">
                <a16:creationId xmlns:a16="http://schemas.microsoft.com/office/drawing/2014/main" id="{0FA857B1-B677-6280-C8B0-1BDE0F953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3496">
            <a:off x="249455" y="987117"/>
            <a:ext cx="3653964" cy="605257"/>
          </a:xfrm>
          <a:prstGeom prst="rect">
            <a:avLst/>
          </a:prstGeom>
        </p:spPr>
      </p:pic>
      <p:sp>
        <p:nvSpPr>
          <p:cNvPr id="2" name="Rectángulo 1">
            <a:extLst>
              <a:ext uri="{FF2B5EF4-FFF2-40B4-BE49-F238E27FC236}">
                <a16:creationId xmlns:a16="http://schemas.microsoft.com/office/drawing/2014/main" id="{F835C98C-18BF-4086-89B9-2618C855999A}"/>
              </a:ext>
            </a:extLst>
          </p:cNvPr>
          <p:cNvSpPr/>
          <p:nvPr/>
        </p:nvSpPr>
        <p:spPr>
          <a:xfrm>
            <a:off x="6566452" y="1443841"/>
            <a:ext cx="4734339" cy="4524315"/>
          </a:xfrm>
          <a:prstGeom prst="rect">
            <a:avLst/>
          </a:prstGeom>
        </p:spPr>
        <p:txBody>
          <a:bodyPr wrap="square">
            <a:spAutoFit/>
          </a:bodyPr>
          <a:lstStyle/>
          <a:p>
            <a:pPr marL="285750" indent="-285750" algn="just">
              <a:buFont typeface="Arial" panose="020B0604020202020204" pitchFamily="34" charset="0"/>
              <a:buChar char="•"/>
            </a:pP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El número de emergencias 112</a:t>
            </a:r>
            <a:r>
              <a:rPr lang="es-ES" dirty="0">
                <a:solidFill>
                  <a:schemeClr val="bg1"/>
                </a:solidFill>
                <a:latin typeface="Calibri" panose="020F0502020204030204" pitchFamily="34" charset="0"/>
                <a:ea typeface="Calibri" panose="020F0502020204030204" pitchFamily="34" charset="0"/>
                <a:cs typeface="Calibri" panose="020F0502020204030204" pitchFamily="34" charset="0"/>
              </a:rPr>
              <a:t>: Brinda ayuda inmediata en situaciones de peligro de muerte.</a:t>
            </a:r>
          </a:p>
          <a:p>
            <a:pPr marL="285750" indent="-285750" algn="just">
              <a:buFont typeface="Arial" panose="020B0604020202020204" pitchFamily="34" charset="0"/>
              <a:buChar char="•"/>
            </a:pP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El número 016</a:t>
            </a:r>
            <a:r>
              <a:rPr lang="es-ES" dirty="0">
                <a:solidFill>
                  <a:schemeClr val="bg1"/>
                </a:solidFill>
                <a:latin typeface="Calibri" panose="020F0502020204030204" pitchFamily="34" charset="0"/>
                <a:ea typeface="Calibri" panose="020F0502020204030204" pitchFamily="34" charset="0"/>
                <a:cs typeface="Calibri" panose="020F0502020204030204" pitchFamily="34" charset="0"/>
              </a:rPr>
              <a:t>: Brinda ayuda tanto a víctimas de violencia de género como de abuso sexual y ofrece apoyo para presentar denuncias.</a:t>
            </a:r>
          </a:p>
          <a:p>
            <a:pPr marL="285750" indent="-285750" algn="just">
              <a:buFont typeface="Arial" panose="020B0604020202020204" pitchFamily="34" charset="0"/>
              <a:buChar char="•"/>
            </a:pP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Centros de asistencia a víctimas de abusos sexuales</a:t>
            </a:r>
            <a:r>
              <a:rPr lang="es-ES" dirty="0">
                <a:solidFill>
                  <a:schemeClr val="bg1"/>
                </a:solidFill>
                <a:latin typeface="Calibri" panose="020F0502020204030204" pitchFamily="34" charset="0"/>
                <a:ea typeface="Calibri" panose="020F0502020204030204" pitchFamily="34" charset="0"/>
                <a:cs typeface="Calibri" panose="020F0502020204030204" pitchFamily="34" charset="0"/>
              </a:rPr>
              <a:t>: Son lugares especializados en dar apoyo a las víctimas de violencia sexual.</a:t>
            </a:r>
          </a:p>
          <a:p>
            <a:pPr marL="285750" indent="-285750" algn="just">
              <a:buFont typeface="Arial" panose="020B0604020202020204" pitchFamily="34" charset="0"/>
              <a:buChar char="•"/>
            </a:pP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La policía</a:t>
            </a:r>
            <a:r>
              <a:rPr lang="es-ES" dirty="0">
                <a:solidFill>
                  <a:schemeClr val="bg1"/>
                </a:solidFill>
                <a:latin typeface="Calibri" panose="020F0502020204030204" pitchFamily="34" charset="0"/>
                <a:ea typeface="Calibri" panose="020F0502020204030204" pitchFamily="34" charset="0"/>
                <a:cs typeface="Calibri" panose="020F0502020204030204" pitchFamily="34" charset="0"/>
              </a:rPr>
              <a:t>: Se trata del servicio público para denunciar incidentes y recibir ayuda.</a:t>
            </a:r>
          </a:p>
          <a:p>
            <a:pPr marL="285750" indent="-285750" algn="just">
              <a:buFont typeface="Arial" panose="020B0604020202020204" pitchFamily="34" charset="0"/>
              <a:buChar char="•"/>
            </a:pP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Punto de referencia local o consejero confidencial</a:t>
            </a:r>
            <a:r>
              <a:rPr lang="es-ES" dirty="0">
                <a:solidFill>
                  <a:schemeClr val="bg1"/>
                </a:solidFill>
                <a:latin typeface="Calibri" panose="020F0502020204030204" pitchFamily="34" charset="0"/>
                <a:ea typeface="Calibri" panose="020F0502020204030204" pitchFamily="34" charset="0"/>
                <a:cs typeface="Calibri" panose="020F0502020204030204" pitchFamily="34" charset="0"/>
              </a:rPr>
              <a:t>: Persona de confianza o servicio local en tu entorno, escuela, universidad o municipio para denunciar estos problemas de forma confidencial.</a:t>
            </a:r>
          </a:p>
        </p:txBody>
      </p:sp>
    </p:spTree>
    <p:extLst>
      <p:ext uri="{BB962C8B-B14F-4D97-AF65-F5344CB8AC3E}">
        <p14:creationId xmlns:p14="http://schemas.microsoft.com/office/powerpoint/2010/main" val="373717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280250-4562-105E-DD84-A71B27AD91C9}"/>
              </a:ext>
            </a:extLst>
          </p:cNvPr>
          <p:cNvSpPr txBox="1">
            <a:spLocks/>
          </p:cNvSpPr>
          <p:nvPr/>
        </p:nvSpPr>
        <p:spPr>
          <a:xfrm>
            <a:off x="334992" y="391942"/>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accent6">
                    <a:lumMod val="1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600" dirty="0"/>
              <a:t>Los 9 pasos del pensamiento orientado a la resolución de problemas</a:t>
            </a:r>
            <a:endParaRPr lang="en-IE" sz="3600" dirty="0"/>
          </a:p>
        </p:txBody>
      </p:sp>
      <p:pic>
        <p:nvPicPr>
          <p:cNvPr id="8" name="Picture 7" descr="A purple line on a black background&#10;&#10;Description automatically generated">
            <a:extLst>
              <a:ext uri="{FF2B5EF4-FFF2-40B4-BE49-F238E27FC236}">
                <a16:creationId xmlns:a16="http://schemas.microsoft.com/office/drawing/2014/main" id="{9054CBD2-7AF9-BA9B-3BC1-8CFD92831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85821">
            <a:off x="708446" y="2378296"/>
            <a:ext cx="3528638" cy="2618989"/>
          </a:xfrm>
          <a:prstGeom prst="rect">
            <a:avLst/>
          </a:prstGeom>
        </p:spPr>
      </p:pic>
      <p:pic>
        <p:nvPicPr>
          <p:cNvPr id="3" name="Imagen 2">
            <a:extLst>
              <a:ext uri="{FF2B5EF4-FFF2-40B4-BE49-F238E27FC236}">
                <a16:creationId xmlns:a16="http://schemas.microsoft.com/office/drawing/2014/main" id="{64D4B79E-2360-4F25-8113-EB363987A180}"/>
              </a:ext>
            </a:extLst>
          </p:cNvPr>
          <p:cNvPicPr>
            <a:picLocks noChangeAspect="1"/>
          </p:cNvPicPr>
          <p:nvPr/>
        </p:nvPicPr>
        <p:blipFill>
          <a:blip r:embed="rId3"/>
          <a:stretch>
            <a:fillRect/>
          </a:stretch>
        </p:blipFill>
        <p:spPr>
          <a:xfrm>
            <a:off x="4196967" y="1585930"/>
            <a:ext cx="7064352" cy="4724809"/>
          </a:xfrm>
          <a:prstGeom prst="rect">
            <a:avLst/>
          </a:prstGeom>
        </p:spPr>
      </p:pic>
    </p:spTree>
    <p:extLst>
      <p:ext uri="{BB962C8B-B14F-4D97-AF65-F5344CB8AC3E}">
        <p14:creationId xmlns:p14="http://schemas.microsoft.com/office/powerpoint/2010/main" val="3283043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EB10E-F68A-76AE-D1BC-0B6F647E6CAB}"/>
              </a:ext>
            </a:extLst>
          </p:cNvPr>
          <p:cNvSpPr>
            <a:spLocks noGrp="1"/>
          </p:cNvSpPr>
          <p:nvPr>
            <p:ph type="title"/>
          </p:nvPr>
        </p:nvSpPr>
        <p:spPr/>
        <p:txBody>
          <a:bodyPr/>
          <a:lstStyle/>
          <a:p>
            <a:r>
              <a:rPr lang="nl-NL" dirty="0">
                <a:cs typeface="Poppins"/>
              </a:rPr>
              <a:t>Evaluación</a:t>
            </a:r>
            <a:endParaRPr lang="nl-NL" dirty="0"/>
          </a:p>
        </p:txBody>
      </p:sp>
      <p:sp>
        <p:nvSpPr>
          <p:cNvPr id="4" name="Rechthoek 3">
            <a:extLst>
              <a:ext uri="{FF2B5EF4-FFF2-40B4-BE49-F238E27FC236}">
                <a16:creationId xmlns:a16="http://schemas.microsoft.com/office/drawing/2014/main" id="{158B458D-9E09-29AD-4BC0-19E6AFB00C5B}"/>
              </a:ext>
            </a:extLst>
          </p:cNvPr>
          <p:cNvSpPr/>
          <p:nvPr/>
        </p:nvSpPr>
        <p:spPr>
          <a:xfrm>
            <a:off x="0" y="1"/>
            <a:ext cx="6246394"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xtBox 5">
            <a:extLst>
              <a:ext uri="{FF2B5EF4-FFF2-40B4-BE49-F238E27FC236}">
                <a16:creationId xmlns:a16="http://schemas.microsoft.com/office/drawing/2014/main" id="{FE3B8BBE-64F3-17D6-90BF-560333AC99E8}"/>
              </a:ext>
            </a:extLst>
          </p:cNvPr>
          <p:cNvSpPr txBox="1"/>
          <p:nvPr/>
        </p:nvSpPr>
        <p:spPr>
          <a:xfrm>
            <a:off x="547437" y="2338657"/>
            <a:ext cx="5793204" cy="4012261"/>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90000"/>
              </a:lnSpc>
              <a:spcBef>
                <a:spcPts val="1000"/>
              </a:spcBef>
              <a:buFont typeface="Wingdings" panose="020B0604020202020204" pitchFamily="34" charset="0"/>
              <a:buChar char="§"/>
            </a:pPr>
            <a:r>
              <a:rPr lang="es-ES" sz="2800" dirty="0">
                <a:solidFill>
                  <a:schemeClr val="accent6">
                    <a:lumMod val="10000"/>
                  </a:schemeClr>
                </a:solidFill>
              </a:rPr>
              <a:t>¿Has aprendido algo?</a:t>
            </a:r>
          </a:p>
          <a:p>
            <a:pPr marL="457200" indent="-457200">
              <a:lnSpc>
                <a:spcPct val="90000"/>
              </a:lnSpc>
              <a:spcBef>
                <a:spcPts val="1000"/>
              </a:spcBef>
              <a:buFont typeface="Wingdings" panose="020B0604020202020204" pitchFamily="34" charset="0"/>
              <a:buChar char="§"/>
            </a:pPr>
            <a:r>
              <a:rPr lang="es-ES" sz="2800" dirty="0">
                <a:solidFill>
                  <a:schemeClr val="accent6">
                    <a:lumMod val="10000"/>
                  </a:schemeClr>
                </a:solidFill>
              </a:rPr>
              <a:t>¿Te ha faltado algo?</a:t>
            </a:r>
          </a:p>
          <a:p>
            <a:pPr marL="457200" indent="-457200">
              <a:lnSpc>
                <a:spcPct val="90000"/>
              </a:lnSpc>
              <a:spcBef>
                <a:spcPts val="1000"/>
              </a:spcBef>
              <a:buFont typeface="Wingdings" panose="020B0604020202020204" pitchFamily="34" charset="0"/>
              <a:buChar char="§"/>
            </a:pPr>
            <a:r>
              <a:rPr lang="es-ES" sz="2800" dirty="0">
                <a:solidFill>
                  <a:schemeClr val="accent6">
                    <a:lumMod val="10000"/>
                  </a:schemeClr>
                </a:solidFill>
              </a:rPr>
              <a:t>¿Crees que podrás aplicar las estrategias de reacción en tu vida diaria?</a:t>
            </a:r>
            <a:endParaRPr lang="en-US" sz="2800" dirty="0">
              <a:solidFill>
                <a:schemeClr val="accent6">
                  <a:lumMod val="10000"/>
                </a:schemeClr>
              </a:solidFill>
            </a:endParaRPr>
          </a:p>
        </p:txBody>
      </p:sp>
      <p:pic>
        <p:nvPicPr>
          <p:cNvPr id="6" name="Afbeelding 5" descr="Afbeelding met emoticon, smiley, tekenfilm, clipart&#10;&#10;Automatisch gegenereerde beschrijving">
            <a:extLst>
              <a:ext uri="{FF2B5EF4-FFF2-40B4-BE49-F238E27FC236}">
                <a16:creationId xmlns:a16="http://schemas.microsoft.com/office/drawing/2014/main" id="{F1D634B8-1942-806B-915C-24AEC3B385CB}"/>
              </a:ext>
            </a:extLst>
          </p:cNvPr>
          <p:cNvPicPr>
            <a:picLocks noChangeAspect="1"/>
          </p:cNvPicPr>
          <p:nvPr/>
        </p:nvPicPr>
        <p:blipFill>
          <a:blip r:embed="rId2"/>
          <a:srcRect l="2077" t="8547" r="2374" b="5128"/>
          <a:stretch/>
        </p:blipFill>
        <p:spPr>
          <a:xfrm>
            <a:off x="1001128" y="827923"/>
            <a:ext cx="3221773" cy="1011361"/>
          </a:xfrm>
          <a:prstGeom prst="rect">
            <a:avLst/>
          </a:prstGeom>
        </p:spPr>
      </p:pic>
    </p:spTree>
    <p:extLst>
      <p:ext uri="{BB962C8B-B14F-4D97-AF65-F5344CB8AC3E}">
        <p14:creationId xmlns:p14="http://schemas.microsoft.com/office/powerpoint/2010/main" val="4045361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8F29-390A-0A25-3538-F22EE0C4E64D}"/>
              </a:ext>
            </a:extLst>
          </p:cNvPr>
          <p:cNvSpPr>
            <a:spLocks noGrp="1"/>
          </p:cNvSpPr>
          <p:nvPr>
            <p:ph type="title"/>
          </p:nvPr>
        </p:nvSpPr>
        <p:spPr/>
        <p:txBody>
          <a:bodyPr/>
          <a:lstStyle/>
          <a:p>
            <a:r>
              <a:rPr lang="en-IE" dirty="0"/>
              <a:t>Gracias</a:t>
            </a:r>
          </a:p>
        </p:txBody>
      </p:sp>
      <p:pic>
        <p:nvPicPr>
          <p:cNvPr id="3" name="Graphic 1796029151">
            <a:extLst>
              <a:ext uri="{FF2B5EF4-FFF2-40B4-BE49-F238E27FC236}">
                <a16:creationId xmlns:a16="http://schemas.microsoft.com/office/drawing/2014/main" id="{BF1ABB23-81C0-5B87-FFD2-90F3DF18E07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267677">
            <a:off x="3778799" y="3780986"/>
            <a:ext cx="4634401" cy="1110573"/>
          </a:xfrm>
          <a:prstGeom prst="rect">
            <a:avLst/>
          </a:prstGeom>
        </p:spPr>
      </p:pic>
      <p:pic>
        <p:nvPicPr>
          <p:cNvPr id="4" name="Graphic 1796029151">
            <a:extLst>
              <a:ext uri="{FF2B5EF4-FFF2-40B4-BE49-F238E27FC236}">
                <a16:creationId xmlns:a16="http://schemas.microsoft.com/office/drawing/2014/main" id="{68A20B82-67A7-D877-6F1B-E802ED85754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0800000">
            <a:off x="4049744" y="3878190"/>
            <a:ext cx="4509654" cy="1143291"/>
          </a:xfrm>
          <a:prstGeom prst="rect">
            <a:avLst/>
          </a:prstGeom>
        </p:spPr>
      </p:pic>
    </p:spTree>
    <p:extLst>
      <p:ext uri="{BB962C8B-B14F-4D97-AF65-F5344CB8AC3E}">
        <p14:creationId xmlns:p14="http://schemas.microsoft.com/office/powerpoint/2010/main" val="380893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1192-6E11-2274-AEF6-086998B16FC7}"/>
              </a:ext>
            </a:extLst>
          </p:cNvPr>
          <p:cNvSpPr>
            <a:spLocks noGrp="1"/>
          </p:cNvSpPr>
          <p:nvPr>
            <p:ph type="title"/>
          </p:nvPr>
        </p:nvSpPr>
        <p:spPr/>
        <p:txBody>
          <a:bodyPr/>
          <a:lstStyle/>
          <a:p>
            <a:r>
              <a:rPr lang="en-IE" dirty="0" err="1"/>
              <a:t>Normas</a:t>
            </a:r>
            <a:endParaRPr lang="en-IE" dirty="0"/>
          </a:p>
        </p:txBody>
      </p:sp>
      <p:sp>
        <p:nvSpPr>
          <p:cNvPr id="3" name="Content Placeholder 2">
            <a:extLst>
              <a:ext uri="{FF2B5EF4-FFF2-40B4-BE49-F238E27FC236}">
                <a16:creationId xmlns:a16="http://schemas.microsoft.com/office/drawing/2014/main" id="{E8E0FC09-4B30-ECCB-6239-D411FABCB859}"/>
              </a:ext>
            </a:extLst>
          </p:cNvPr>
          <p:cNvSpPr>
            <a:spLocks noGrp="1"/>
          </p:cNvSpPr>
          <p:nvPr>
            <p:ph idx="1"/>
          </p:nvPr>
        </p:nvSpPr>
        <p:spPr/>
        <p:txBody>
          <a:bodyPr/>
          <a:lstStyle/>
          <a:p>
            <a:pPr marL="0" indent="0">
              <a:buNone/>
            </a:pPr>
            <a:r>
              <a:rPr lang="en-GB" dirty="0" err="1"/>
              <a:t>Espacio</a:t>
            </a:r>
            <a:r>
              <a:rPr lang="en-GB" dirty="0"/>
              <a:t> </a:t>
            </a:r>
            <a:r>
              <a:rPr lang="en-GB" dirty="0" err="1"/>
              <a:t>seguro</a:t>
            </a:r>
            <a:endParaRPr lang="en-GB" dirty="0"/>
          </a:p>
          <a:p>
            <a:pPr marL="252000" lvl="1" indent="0">
              <a:buClr>
                <a:srgbClr val="004EB6"/>
              </a:buClr>
              <a:buNone/>
            </a:pPr>
            <a:endParaRPr lang="en-GB" dirty="0"/>
          </a:p>
          <a:p>
            <a:pPr marL="594900" lvl="1" indent="-342900">
              <a:buClr>
                <a:srgbClr val="004EB6"/>
              </a:buClr>
            </a:pPr>
            <a:r>
              <a:rPr lang="es-ES" sz="2400" dirty="0">
                <a:solidFill>
                  <a:schemeClr val="bg1"/>
                </a:solidFill>
                <a:cs typeface="Arial" panose="020B0604020202020204"/>
              </a:rPr>
              <a:t>Escucha con respeto</a:t>
            </a:r>
          </a:p>
          <a:p>
            <a:pPr marL="594900" lvl="1" indent="-342900">
              <a:buClr>
                <a:srgbClr val="004EB6"/>
              </a:buClr>
            </a:pPr>
            <a:r>
              <a:rPr lang="es-ES" dirty="0">
                <a:solidFill>
                  <a:schemeClr val="bg1"/>
                </a:solidFill>
                <a:cs typeface="Arial" panose="020B0604020202020204"/>
              </a:rPr>
              <a:t>No juzgues</a:t>
            </a:r>
          </a:p>
          <a:p>
            <a:pPr marL="594900" lvl="1" indent="-342900">
              <a:buClr>
                <a:srgbClr val="004EB6"/>
              </a:buClr>
            </a:pPr>
            <a:r>
              <a:rPr lang="es-ES" dirty="0">
                <a:solidFill>
                  <a:schemeClr val="bg1"/>
                </a:solidFill>
                <a:cs typeface="Arial" panose="020B0604020202020204"/>
              </a:rPr>
              <a:t>Lo que se comparte aquí, aquí se queda</a:t>
            </a:r>
          </a:p>
          <a:p>
            <a:pPr marL="594900" lvl="1" indent="-342900">
              <a:buClr>
                <a:srgbClr val="004EB6"/>
              </a:buClr>
            </a:pPr>
            <a:r>
              <a:rPr lang="es-ES" dirty="0">
                <a:solidFill>
                  <a:schemeClr val="bg1"/>
                </a:solidFill>
                <a:cs typeface="Arial" panose="020B0604020202020204"/>
              </a:rPr>
              <a:t>Todo el mundo puede compartir algo, pero nadie está obligado a hacerlo</a:t>
            </a:r>
            <a:endParaRPr lang="es-ES" sz="2400" dirty="0">
              <a:solidFill>
                <a:schemeClr val="bg1"/>
              </a:solidFill>
              <a:cs typeface="Arial" panose="020B0604020202020204"/>
            </a:endParaRPr>
          </a:p>
        </p:txBody>
      </p:sp>
      <p:pic>
        <p:nvPicPr>
          <p:cNvPr id="5" name="Graphic 1">
            <a:extLst>
              <a:ext uri="{FF2B5EF4-FFF2-40B4-BE49-F238E27FC236}">
                <a16:creationId xmlns:a16="http://schemas.microsoft.com/office/drawing/2014/main" id="{D98B002D-D019-17CF-81B4-81BDA426EAB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390904">
            <a:off x="843146" y="2329622"/>
            <a:ext cx="2158357" cy="228384"/>
          </a:xfrm>
          <a:prstGeom prst="rect">
            <a:avLst/>
          </a:prstGeom>
        </p:spPr>
      </p:pic>
      <p:pic>
        <p:nvPicPr>
          <p:cNvPr id="4" name="Graphic 3" descr="Meeting with solid fill">
            <a:extLst>
              <a:ext uri="{FF2B5EF4-FFF2-40B4-BE49-F238E27FC236}">
                <a16:creationId xmlns:a16="http://schemas.microsoft.com/office/drawing/2014/main" id="{2C8B8A26-BFD4-688D-C655-B1ADB1ACFE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84365" y="4188566"/>
            <a:ext cx="2704512" cy="2704512"/>
          </a:xfrm>
          <a:prstGeom prst="rect">
            <a:avLst/>
          </a:prstGeom>
        </p:spPr>
      </p:pic>
    </p:spTree>
    <p:extLst>
      <p:ext uri="{BB962C8B-B14F-4D97-AF65-F5344CB8AC3E}">
        <p14:creationId xmlns:p14="http://schemas.microsoft.com/office/powerpoint/2010/main" val="196523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normAutofit/>
          </a:bodyPr>
          <a:lstStyle/>
          <a:p>
            <a:r>
              <a:rPr lang="en-IE" dirty="0" err="1"/>
              <a:t>Lección</a:t>
            </a:r>
            <a:r>
              <a:rPr lang="en-IE" dirty="0"/>
              <a:t> 5: </a:t>
            </a:r>
            <a:r>
              <a:rPr lang="en-IE" dirty="0" err="1"/>
              <a:t>Estrategias</a:t>
            </a:r>
            <a:r>
              <a:rPr lang="en-IE" dirty="0"/>
              <a:t> de </a:t>
            </a:r>
            <a:r>
              <a:rPr lang="en-IE" dirty="0" err="1"/>
              <a:t>Reacción</a:t>
            </a:r>
            <a:endParaRPr lang="en-IE" dirty="0"/>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5</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5059362" y="3629078"/>
            <a:ext cx="2073275" cy="504825"/>
          </a:xfrm>
          <a:prstGeom prst="rect">
            <a:avLst/>
          </a:prstGeom>
        </p:spPr>
      </p:pic>
    </p:spTree>
    <p:extLst>
      <p:ext uri="{BB962C8B-B14F-4D97-AF65-F5344CB8AC3E}">
        <p14:creationId xmlns:p14="http://schemas.microsoft.com/office/powerpoint/2010/main" val="188883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1192-6E11-2274-AEF6-086998B16FC7}"/>
              </a:ext>
            </a:extLst>
          </p:cNvPr>
          <p:cNvSpPr>
            <a:spLocks noGrp="1"/>
          </p:cNvSpPr>
          <p:nvPr>
            <p:ph type="title"/>
          </p:nvPr>
        </p:nvSpPr>
        <p:spPr>
          <a:xfrm>
            <a:off x="378125" y="235729"/>
            <a:ext cx="10515600" cy="1325563"/>
          </a:xfrm>
        </p:spPr>
        <p:txBody>
          <a:bodyPr>
            <a:normAutofit/>
          </a:bodyPr>
          <a:lstStyle/>
          <a:p>
            <a:r>
              <a:rPr lang="es-ES" sz="3200" dirty="0"/>
              <a:t>Pensamiento orientado a la resolución de problemas</a:t>
            </a:r>
            <a:endParaRPr lang="en-IE" sz="3200" dirty="0"/>
          </a:p>
        </p:txBody>
      </p:sp>
      <p:pic>
        <p:nvPicPr>
          <p:cNvPr id="21" name="Picture 20" descr="A purple line on a black background&#10;&#10;Description automatically generated">
            <a:extLst>
              <a:ext uri="{FF2B5EF4-FFF2-40B4-BE49-F238E27FC236}">
                <a16:creationId xmlns:a16="http://schemas.microsoft.com/office/drawing/2014/main" id="{A4F13E7C-0221-2471-1AC7-681BA53D9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85821">
            <a:off x="-107276" y="2089064"/>
            <a:ext cx="2946829" cy="2322918"/>
          </a:xfrm>
          <a:prstGeom prst="rect">
            <a:avLst/>
          </a:prstGeom>
        </p:spPr>
      </p:pic>
      <p:pic>
        <p:nvPicPr>
          <p:cNvPr id="4" name="Imagen 3">
            <a:extLst>
              <a:ext uri="{FF2B5EF4-FFF2-40B4-BE49-F238E27FC236}">
                <a16:creationId xmlns:a16="http://schemas.microsoft.com/office/drawing/2014/main" id="{147AFEC2-AD46-4053-99CE-D3ACF1A76CA1}"/>
              </a:ext>
            </a:extLst>
          </p:cNvPr>
          <p:cNvPicPr>
            <a:picLocks noChangeAspect="1"/>
          </p:cNvPicPr>
          <p:nvPr/>
        </p:nvPicPr>
        <p:blipFill>
          <a:blip r:embed="rId3"/>
          <a:stretch>
            <a:fillRect/>
          </a:stretch>
        </p:blipFill>
        <p:spPr>
          <a:xfrm>
            <a:off x="2386759" y="2107442"/>
            <a:ext cx="9802619" cy="4111451"/>
          </a:xfrm>
          <a:prstGeom prst="rect">
            <a:avLst/>
          </a:prstGeom>
        </p:spPr>
      </p:pic>
    </p:spTree>
    <p:extLst>
      <p:ext uri="{BB962C8B-B14F-4D97-AF65-F5344CB8AC3E}">
        <p14:creationId xmlns:p14="http://schemas.microsoft.com/office/powerpoint/2010/main" val="318164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normAutofit/>
          </a:bodyPr>
          <a:lstStyle/>
          <a:p>
            <a:r>
              <a:rPr lang="en-IE" dirty="0"/>
              <a:t>El </a:t>
            </a:r>
            <a:r>
              <a:rPr lang="en-IE" dirty="0" err="1"/>
              <a:t>método</a:t>
            </a:r>
            <a:r>
              <a:rPr lang="en-BE" dirty="0"/>
              <a:t> </a:t>
            </a:r>
            <a:r>
              <a:rPr lang="fr-BE" dirty="0"/>
              <a:t>C</a:t>
            </a:r>
            <a:r>
              <a:rPr lang="en-BE" dirty="0"/>
              <a:t>E</a:t>
            </a:r>
            <a:r>
              <a:rPr lang="fr-BE" dirty="0"/>
              <a:t>V</a:t>
            </a:r>
            <a:endParaRPr lang="en-IE" dirty="0"/>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7</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851473" y="3654745"/>
            <a:ext cx="2520062" cy="613614"/>
          </a:xfrm>
          <a:prstGeom prst="rect">
            <a:avLst/>
          </a:prstGeom>
        </p:spPr>
      </p:pic>
    </p:spTree>
    <p:extLst>
      <p:ext uri="{BB962C8B-B14F-4D97-AF65-F5344CB8AC3E}">
        <p14:creationId xmlns:p14="http://schemas.microsoft.com/office/powerpoint/2010/main" val="309801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yellow line on a black background&#10;&#10;Description automatically generated">
            <a:extLst>
              <a:ext uri="{FF2B5EF4-FFF2-40B4-BE49-F238E27FC236}">
                <a16:creationId xmlns:a16="http://schemas.microsoft.com/office/drawing/2014/main" id="{3ADD3CA4-D3EC-3AC3-6394-043E8880C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724" y="4326405"/>
            <a:ext cx="2623610" cy="653752"/>
          </a:xfrm>
          <a:prstGeom prst="rect">
            <a:avLst/>
          </a:prstGeom>
        </p:spPr>
      </p:pic>
      <p:sp>
        <p:nvSpPr>
          <p:cNvPr id="13" name="Title 12">
            <a:extLst>
              <a:ext uri="{FF2B5EF4-FFF2-40B4-BE49-F238E27FC236}">
                <a16:creationId xmlns:a16="http://schemas.microsoft.com/office/drawing/2014/main" id="{70E014B8-CE0A-09F0-923D-4CFF6A130C3E}"/>
              </a:ext>
            </a:extLst>
          </p:cNvPr>
          <p:cNvSpPr>
            <a:spLocks noGrp="1"/>
          </p:cNvSpPr>
          <p:nvPr>
            <p:ph type="ctrTitle"/>
          </p:nvPr>
        </p:nvSpPr>
        <p:spPr>
          <a:xfrm>
            <a:off x="1152525" y="1712913"/>
            <a:ext cx="9563100" cy="2387600"/>
          </a:xfrm>
        </p:spPr>
        <p:txBody>
          <a:bodyPr>
            <a:normAutofit/>
          </a:bodyPr>
          <a:lstStyle/>
          <a:p>
            <a:pPr algn="l"/>
            <a:r>
              <a:rPr lang="es-ES" sz="4400" dirty="0">
                <a:solidFill>
                  <a:schemeClr val="bg1"/>
                </a:solidFill>
                <a:ea typeface="+mn-ea"/>
                <a:cs typeface="Arial" panose="020B0604020202020204"/>
              </a:rPr>
              <a:t>¿Qué significa para ti una conducta (sexualmente) transgresora?</a:t>
            </a:r>
            <a:r>
              <a:rPr lang="en-GB" sz="4400" dirty="0">
                <a:solidFill>
                  <a:schemeClr val="bg1"/>
                </a:solidFill>
                <a:ea typeface="+mn-ea"/>
                <a:cs typeface="Arial" panose="020B0604020202020204"/>
              </a:rPr>
              <a:t> </a:t>
            </a:r>
          </a:p>
        </p:txBody>
      </p:sp>
    </p:spTree>
    <p:extLst>
      <p:ext uri="{BB962C8B-B14F-4D97-AF65-F5344CB8AC3E}">
        <p14:creationId xmlns:p14="http://schemas.microsoft.com/office/powerpoint/2010/main" val="254598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27CD3D0-0C61-C0ED-F2A6-AA84129EF627}"/>
              </a:ext>
            </a:extLst>
          </p:cNvPr>
          <p:cNvSpPr>
            <a:spLocks noGrp="1"/>
          </p:cNvSpPr>
          <p:nvPr>
            <p:ph type="title"/>
          </p:nvPr>
        </p:nvSpPr>
        <p:spPr>
          <a:xfrm>
            <a:off x="321693" y="190769"/>
            <a:ext cx="10515600" cy="995363"/>
          </a:xfrm>
        </p:spPr>
        <p:txBody>
          <a:bodyPr>
            <a:normAutofit/>
          </a:bodyPr>
          <a:lstStyle/>
          <a:p>
            <a:r>
              <a:rPr lang="en-US" sz="3200" dirty="0"/>
              <a:t>¿</a:t>
            </a:r>
            <a:r>
              <a:rPr lang="en-US" sz="3200" dirty="0" err="1"/>
              <a:t>Qué</a:t>
            </a:r>
            <a:r>
              <a:rPr lang="en-US" sz="3200" dirty="0"/>
              <a:t> es una </a:t>
            </a:r>
            <a:r>
              <a:rPr lang="es-ES" sz="3200" dirty="0"/>
              <a:t>conducta (sexual) transgresora (CTS)?</a:t>
            </a:r>
            <a:endParaRPr lang="en-US" sz="3200" dirty="0"/>
          </a:p>
        </p:txBody>
      </p:sp>
      <p:pic>
        <p:nvPicPr>
          <p:cNvPr id="6" name="Graphic 5" descr="Traffic light with solid fill">
            <a:extLst>
              <a:ext uri="{FF2B5EF4-FFF2-40B4-BE49-F238E27FC236}">
                <a16:creationId xmlns:a16="http://schemas.microsoft.com/office/drawing/2014/main" id="{E2EC1EE2-D9CF-5CB4-EB5B-DF3AD07E4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91475" y="1849845"/>
            <a:ext cx="3395663" cy="3395663"/>
          </a:xfrm>
          <a:prstGeom prst="rect">
            <a:avLst/>
          </a:prstGeom>
        </p:spPr>
      </p:pic>
      <p:sp>
        <p:nvSpPr>
          <p:cNvPr id="3" name="Content Placeholder 2">
            <a:extLst>
              <a:ext uri="{FF2B5EF4-FFF2-40B4-BE49-F238E27FC236}">
                <a16:creationId xmlns:a16="http://schemas.microsoft.com/office/drawing/2014/main" id="{6F361B91-B362-8644-716A-23723884A02C}"/>
              </a:ext>
            </a:extLst>
          </p:cNvPr>
          <p:cNvSpPr>
            <a:spLocks noGrp="1"/>
          </p:cNvSpPr>
          <p:nvPr>
            <p:ph sz="half" idx="2"/>
          </p:nvPr>
        </p:nvSpPr>
        <p:spPr>
          <a:xfrm>
            <a:off x="1500831" y="2193357"/>
            <a:ext cx="7105650" cy="4195762"/>
          </a:xfrm>
        </p:spPr>
        <p:txBody>
          <a:bodyPr>
            <a:normAutofit fontScale="25000" lnSpcReduction="20000"/>
          </a:bodyPr>
          <a:lstStyle/>
          <a:p>
            <a:pPr lvl="2">
              <a:lnSpc>
                <a:spcPct val="120000"/>
              </a:lnSpc>
              <a:spcBef>
                <a:spcPts val="0"/>
              </a:spcBef>
              <a:spcAft>
                <a:spcPts val="0"/>
              </a:spcAft>
            </a:pPr>
            <a:r>
              <a:rPr lang="es-ES" sz="7200" b="1" dirty="0">
                <a:solidFill>
                  <a:schemeClr val="bg1"/>
                </a:solidFill>
              </a:rPr>
              <a:t>SIN CONTACTO FÍSICO</a:t>
            </a:r>
            <a:r>
              <a:rPr lang="es-ES" sz="7200" dirty="0">
                <a:solidFill>
                  <a:schemeClr val="bg1"/>
                </a:solidFill>
              </a:rPr>
              <a:t>:</a:t>
            </a:r>
          </a:p>
          <a:p>
            <a:pPr marL="1789113" lvl="2">
              <a:lnSpc>
                <a:spcPct val="120000"/>
              </a:lnSpc>
              <a:spcBef>
                <a:spcPts val="0"/>
              </a:spcBef>
              <a:spcAft>
                <a:spcPts val="0"/>
              </a:spcAft>
            </a:pPr>
            <a:r>
              <a:rPr lang="es-ES" sz="7200" dirty="0">
                <a:solidFill>
                  <a:schemeClr val="bg1"/>
                </a:solidFill>
              </a:rPr>
              <a:t>Comentarios sexuales.</a:t>
            </a:r>
          </a:p>
          <a:p>
            <a:pPr marL="1789113" lvl="2">
              <a:lnSpc>
                <a:spcPct val="120000"/>
              </a:lnSpc>
              <a:spcBef>
                <a:spcPts val="0"/>
              </a:spcBef>
              <a:spcAft>
                <a:spcPts val="0"/>
              </a:spcAft>
            </a:pPr>
            <a:r>
              <a:rPr lang="es-ES" sz="7200" dirty="0">
                <a:solidFill>
                  <a:schemeClr val="bg1"/>
                </a:solidFill>
              </a:rPr>
              <a:t>Insinuaciones o bromas de carácter sexual.</a:t>
            </a:r>
          </a:p>
          <a:p>
            <a:pPr marL="1789113" lvl="2">
              <a:lnSpc>
                <a:spcPct val="120000"/>
              </a:lnSpc>
              <a:spcBef>
                <a:spcPts val="0"/>
              </a:spcBef>
              <a:spcAft>
                <a:spcPts val="0"/>
              </a:spcAft>
            </a:pPr>
            <a:r>
              <a:rPr lang="es-ES" sz="7200" dirty="0">
                <a:solidFill>
                  <a:schemeClr val="bg1"/>
                </a:solidFill>
              </a:rPr>
              <a:t>Miradas lascivas a la otra persona.</a:t>
            </a:r>
          </a:p>
          <a:p>
            <a:pPr marL="1789113" lvl="2">
              <a:lnSpc>
                <a:spcPct val="120000"/>
              </a:lnSpc>
              <a:spcBef>
                <a:spcPts val="0"/>
              </a:spcBef>
              <a:spcAft>
                <a:spcPts val="0"/>
              </a:spcAft>
            </a:pPr>
            <a:r>
              <a:rPr lang="es-ES" sz="7200" dirty="0">
                <a:solidFill>
                  <a:schemeClr val="bg1"/>
                </a:solidFill>
              </a:rPr>
              <a:t>Exhibicionismo.</a:t>
            </a:r>
          </a:p>
          <a:p>
            <a:pPr lvl="2">
              <a:lnSpc>
                <a:spcPct val="120000"/>
              </a:lnSpc>
              <a:spcBef>
                <a:spcPts val="0"/>
              </a:spcBef>
              <a:spcAft>
                <a:spcPts val="0"/>
              </a:spcAft>
            </a:pPr>
            <a:r>
              <a:rPr lang="es-ES" sz="7200" b="1" dirty="0">
                <a:solidFill>
                  <a:schemeClr val="bg1"/>
                </a:solidFill>
              </a:rPr>
              <a:t>CON CONTACTO FÍSICO:</a:t>
            </a:r>
          </a:p>
          <a:p>
            <a:pPr lvl="2">
              <a:lnSpc>
                <a:spcPct val="120000"/>
              </a:lnSpc>
              <a:spcBef>
                <a:spcPts val="0"/>
              </a:spcBef>
              <a:spcAft>
                <a:spcPts val="0"/>
              </a:spcAft>
            </a:pPr>
            <a:r>
              <a:rPr lang="es-ES" sz="7200" dirty="0">
                <a:solidFill>
                  <a:schemeClr val="bg1"/>
                </a:solidFill>
              </a:rPr>
              <a:t>Abuso sexual:</a:t>
            </a:r>
          </a:p>
          <a:p>
            <a:pPr marL="1789113" lvl="2" indent="-179388">
              <a:lnSpc>
                <a:spcPct val="120000"/>
              </a:lnSpc>
              <a:spcBef>
                <a:spcPts val="0"/>
              </a:spcBef>
              <a:spcAft>
                <a:spcPts val="0"/>
              </a:spcAft>
            </a:pPr>
            <a:r>
              <a:rPr lang="es-ES" sz="7200" dirty="0">
                <a:solidFill>
                  <a:schemeClr val="bg1"/>
                </a:solidFill>
              </a:rPr>
              <a:t>También conocido como violación de la integridad sexual.</a:t>
            </a:r>
          </a:p>
          <a:p>
            <a:pPr marL="1789113" lvl="2" indent="-179388">
              <a:lnSpc>
                <a:spcPct val="120000"/>
              </a:lnSpc>
              <a:spcBef>
                <a:spcPts val="0"/>
              </a:spcBef>
              <a:spcAft>
                <a:spcPts val="0"/>
              </a:spcAft>
            </a:pPr>
            <a:r>
              <a:rPr lang="es-ES" sz="7200" dirty="0">
                <a:solidFill>
                  <a:schemeClr val="bg1"/>
                </a:solidFill>
              </a:rPr>
              <a:t>Tocamientos, caricias o besos no consentidos.</a:t>
            </a:r>
          </a:p>
          <a:p>
            <a:pPr lvl="2">
              <a:lnSpc>
                <a:spcPct val="120000"/>
              </a:lnSpc>
              <a:spcBef>
                <a:spcPts val="0"/>
              </a:spcBef>
              <a:spcAft>
                <a:spcPts val="0"/>
              </a:spcAft>
            </a:pPr>
            <a:r>
              <a:rPr lang="es-ES" sz="7200" dirty="0">
                <a:solidFill>
                  <a:schemeClr val="bg1"/>
                </a:solidFill>
              </a:rPr>
              <a:t>Violencia sexual:</a:t>
            </a:r>
          </a:p>
          <a:p>
            <a:pPr lvl="2">
              <a:lnSpc>
                <a:spcPct val="120000"/>
              </a:lnSpc>
              <a:spcBef>
                <a:spcPts val="0"/>
              </a:spcBef>
              <a:spcAft>
                <a:spcPts val="0"/>
              </a:spcAft>
            </a:pPr>
            <a:r>
              <a:rPr lang="es-ES" sz="7200" dirty="0">
                <a:solidFill>
                  <a:schemeClr val="bg1"/>
                </a:solidFill>
              </a:rPr>
              <a:t>También conocida como violación.</a:t>
            </a:r>
          </a:p>
          <a:p>
            <a:pPr lvl="2">
              <a:lnSpc>
                <a:spcPct val="120000"/>
              </a:lnSpc>
              <a:spcBef>
                <a:spcPts val="0"/>
              </a:spcBef>
              <a:spcAft>
                <a:spcPts val="0"/>
              </a:spcAft>
            </a:pPr>
            <a:endParaRPr lang="es-ES" sz="7200" dirty="0">
              <a:solidFill>
                <a:schemeClr val="bg1"/>
              </a:solidFill>
            </a:endParaRPr>
          </a:p>
          <a:p>
            <a:pPr lvl="2">
              <a:lnSpc>
                <a:spcPct val="120000"/>
              </a:lnSpc>
              <a:spcBef>
                <a:spcPts val="0"/>
              </a:spcBef>
              <a:spcAft>
                <a:spcPts val="0"/>
              </a:spcAft>
            </a:pPr>
            <a:endParaRPr lang="nl-NL" sz="7200" dirty="0">
              <a:solidFill>
                <a:schemeClr val="bg1"/>
              </a:solidFill>
            </a:endParaRPr>
          </a:p>
          <a:p>
            <a:pPr marL="0" indent="0">
              <a:lnSpc>
                <a:spcPct val="120000"/>
              </a:lnSpc>
              <a:buNone/>
            </a:pPr>
            <a:endParaRPr lang="nl-NL" sz="7200" dirty="0">
              <a:solidFill>
                <a:schemeClr val="bg1"/>
              </a:solidFill>
            </a:endParaRPr>
          </a:p>
          <a:p>
            <a:endParaRPr lang="en-GB" sz="2600" dirty="0"/>
          </a:p>
        </p:txBody>
      </p:sp>
      <p:sp>
        <p:nvSpPr>
          <p:cNvPr id="7" name="TextBox 6">
            <a:extLst>
              <a:ext uri="{FF2B5EF4-FFF2-40B4-BE49-F238E27FC236}">
                <a16:creationId xmlns:a16="http://schemas.microsoft.com/office/drawing/2014/main" id="{9E5DE01F-6163-2F63-7A72-B296B2043F55}"/>
              </a:ext>
            </a:extLst>
          </p:cNvPr>
          <p:cNvSpPr txBox="1"/>
          <p:nvPr/>
        </p:nvSpPr>
        <p:spPr>
          <a:xfrm>
            <a:off x="321693" y="1199118"/>
            <a:ext cx="9353550" cy="646331"/>
          </a:xfrm>
          <a:prstGeom prst="rect">
            <a:avLst/>
          </a:prstGeom>
          <a:noFill/>
        </p:spPr>
        <p:txBody>
          <a:bodyPr wrap="square" rtlCol="0">
            <a:spAutoFit/>
          </a:bodyPr>
          <a:lstStyle/>
          <a:p>
            <a:r>
              <a:rPr lang="es-ES" dirty="0">
                <a:solidFill>
                  <a:schemeClr val="bg1"/>
                </a:solidFill>
              </a:rPr>
              <a:t>Término genérico para todas las formas de interacción (sexual) en las que no se respetan los límites de alguien. Falta el consentimiento mutuo. </a:t>
            </a:r>
            <a:endParaRPr lang="en-GB" dirty="0"/>
          </a:p>
        </p:txBody>
      </p:sp>
      <p:sp>
        <p:nvSpPr>
          <p:cNvPr id="14" name="TextBox 13">
            <a:extLst>
              <a:ext uri="{FF2B5EF4-FFF2-40B4-BE49-F238E27FC236}">
                <a16:creationId xmlns:a16="http://schemas.microsoft.com/office/drawing/2014/main" id="{A47487C4-300E-A21D-1906-D879A4831730}"/>
              </a:ext>
            </a:extLst>
          </p:cNvPr>
          <p:cNvSpPr txBox="1"/>
          <p:nvPr/>
        </p:nvSpPr>
        <p:spPr>
          <a:xfrm>
            <a:off x="7743825" y="5170721"/>
            <a:ext cx="4019550" cy="1059008"/>
          </a:xfrm>
          <a:prstGeom prst="rect">
            <a:avLst/>
          </a:prstGeom>
          <a:noFill/>
        </p:spPr>
        <p:txBody>
          <a:bodyPr wrap="square">
            <a:spAutoFit/>
          </a:bodyPr>
          <a:lstStyle/>
          <a:p>
            <a:pPr marL="0" indent="0">
              <a:lnSpc>
                <a:spcPct val="120000"/>
              </a:lnSpc>
              <a:buNone/>
            </a:pPr>
            <a:r>
              <a:rPr lang="es-ES" i="1" dirty="0">
                <a:solidFill>
                  <a:schemeClr val="bg1"/>
                </a:solidFill>
              </a:rPr>
              <a:t>La CTS entra dentro de la violencia de género si se dirige a alguien por razón de su sexo.</a:t>
            </a:r>
            <a:endParaRPr lang="en-GB" sz="1800" i="1" dirty="0">
              <a:solidFill>
                <a:schemeClr val="bg1"/>
              </a:solidFill>
            </a:endParaRPr>
          </a:p>
        </p:txBody>
      </p:sp>
      <p:pic>
        <p:nvPicPr>
          <p:cNvPr id="19" name="Picture 18" descr="A purple line on a black background&#10;&#10;Description automatically generated">
            <a:extLst>
              <a:ext uri="{FF2B5EF4-FFF2-40B4-BE49-F238E27FC236}">
                <a16:creationId xmlns:a16="http://schemas.microsoft.com/office/drawing/2014/main" id="{13362852-A3DE-E82E-B7F7-A492DC077F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759493">
            <a:off x="-318373" y="2620843"/>
            <a:ext cx="3171390" cy="2353836"/>
          </a:xfrm>
          <a:prstGeom prst="rect">
            <a:avLst/>
          </a:prstGeom>
        </p:spPr>
      </p:pic>
    </p:spTree>
    <p:extLst>
      <p:ext uri="{BB962C8B-B14F-4D97-AF65-F5344CB8AC3E}">
        <p14:creationId xmlns:p14="http://schemas.microsoft.com/office/powerpoint/2010/main" val="3262777263"/>
      </p:ext>
    </p:extLst>
  </p:cSld>
  <p:clrMapOvr>
    <a:masterClrMapping/>
  </p:clrMapOvr>
</p:sld>
</file>

<file path=ppt/theme/theme1.xml><?xml version="1.0" encoding="utf-8"?>
<a:theme xmlns:a="http://schemas.openxmlformats.org/drawingml/2006/main" name="Theme_PlanInternational">
  <a:themeElements>
    <a:clrScheme name="Plan International">
      <a:dk1>
        <a:srgbClr val="000000"/>
      </a:dk1>
      <a:lt1>
        <a:sysClr val="window" lastClr="FFFFFF"/>
      </a:lt1>
      <a:dk2>
        <a:srgbClr val="0072CE"/>
      </a:dk2>
      <a:lt2>
        <a:srgbClr val="D9D9D6"/>
      </a:lt2>
      <a:accent1>
        <a:srgbClr val="58CAE7"/>
      </a:accent1>
      <a:accent2>
        <a:srgbClr val="9900FF"/>
      </a:accent2>
      <a:accent3>
        <a:srgbClr val="FFD500"/>
      </a:accent3>
      <a:accent4>
        <a:srgbClr val="ED632F"/>
      </a:accent4>
      <a:accent5>
        <a:srgbClr val="243C4B"/>
      </a:accent5>
      <a:accent6>
        <a:srgbClr val="DC0080"/>
      </a:accent6>
      <a:hlink>
        <a:srgbClr val="9900FF"/>
      </a:hlink>
      <a:folHlink>
        <a:srgbClr val="ED632F"/>
      </a:folHlink>
    </a:clrScheme>
    <a:fontScheme name="Plan International">
      <a:majorFont>
        <a:latin typeface="Poppi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ed_PowerPoint_Template_English" id="{5FBF3D36-23D2-461F-B572-F3CD06A3EB54}" vid="{C57F0AF2-2C28-403E-B4E1-7B4E3DC492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93e13c3-be3d-432c-84a5-b7c1a59f30c7" xsi:nil="true"/>
    <lcf76f155ced4ddcb4097134ff3c332f xmlns="aac01ec9-ef68-474d-9558-d1839130a83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56C96A2F7C19428F7F810FC83EE140" ma:contentTypeVersion="17" ma:contentTypeDescription="Create a new document." ma:contentTypeScope="" ma:versionID="d406d36f5d720efd341a8a01a18a8b80">
  <xsd:schema xmlns:xsd="http://www.w3.org/2001/XMLSchema" xmlns:xs="http://www.w3.org/2001/XMLSchema" xmlns:p="http://schemas.microsoft.com/office/2006/metadata/properties" xmlns:ns2="aac01ec9-ef68-474d-9558-d1839130a839" xmlns:ns3="e93e13c3-be3d-432c-84a5-b7c1a59f30c7" targetNamespace="http://schemas.microsoft.com/office/2006/metadata/properties" ma:root="true" ma:fieldsID="15f675d158d908010510f6e0a3425116" ns2:_="" ns3:_="">
    <xsd:import namespace="aac01ec9-ef68-474d-9558-d1839130a839"/>
    <xsd:import namespace="e93e13c3-be3d-432c-84a5-b7c1a59f30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c01ec9-ef68-474d-9558-d1839130a8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0109c95-c5a9-46e1-a049-74d4c705e36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3e13c3-be3d-432c-84a5-b7c1a59f30c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346e738-b0b1-4a9c-b9b7-ea188af30c2d}" ma:internalName="TaxCatchAll" ma:showField="CatchAllData" ma:web="e93e13c3-be3d-432c-84a5-b7c1a59f30c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83860D-9B7C-4CE9-9D20-86B11D0550AD}">
  <ds:schemaRefs>
    <ds:schemaRef ds:uri="http://schemas.microsoft.com/sharepoint/v3/contenttype/forms"/>
  </ds:schemaRefs>
</ds:datastoreItem>
</file>

<file path=customXml/itemProps2.xml><?xml version="1.0" encoding="utf-8"?>
<ds:datastoreItem xmlns:ds="http://schemas.openxmlformats.org/officeDocument/2006/customXml" ds:itemID="{6AD8446A-BCE2-4A6F-9C97-09C34B3310CF}">
  <ds:schemaRefs>
    <ds:schemaRef ds:uri="aac01ec9-ef68-474d-9558-d1839130a839"/>
    <ds:schemaRef ds:uri="http://purl.org/dc/terms/"/>
    <ds:schemaRef ds:uri="e93e13c3-be3d-432c-84a5-b7c1a59f30c7"/>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4E03E8C-7C0A-4E76-84D9-73A759A3ED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c01ec9-ef68-474d-9558-d1839130a839"/>
    <ds:schemaRef ds:uri="e93e13c3-be3d-432c-84a5-b7c1a59f30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198</TotalTime>
  <Words>1218</Words>
  <Application>Microsoft Office PowerPoint</Application>
  <PresentationFormat>Panorámica</PresentationFormat>
  <Paragraphs>147</Paragraphs>
  <Slides>31</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31</vt:i4>
      </vt:variant>
    </vt:vector>
  </HeadingPairs>
  <TitlesOfParts>
    <vt:vector size="40" baseType="lpstr">
      <vt:lpstr>Arial</vt:lpstr>
      <vt:lpstr>Arial Narrow</vt:lpstr>
      <vt:lpstr>Calibri</vt:lpstr>
      <vt:lpstr>Georgia</vt:lpstr>
      <vt:lpstr>Poppins</vt:lpstr>
      <vt:lpstr>Segoe UI</vt:lpstr>
      <vt:lpstr>Veneer</vt:lpstr>
      <vt:lpstr>Wingdings</vt:lpstr>
      <vt:lpstr>Theme_PlanInternational</vt:lpstr>
      <vt:lpstr>El poder transfromador del deporte Género en movimiento</vt:lpstr>
      <vt:lpstr>Índice</vt:lpstr>
      <vt:lpstr>Presentación de PowerPoint</vt:lpstr>
      <vt:lpstr>Normas</vt:lpstr>
      <vt:lpstr>Lección 5: Estrategias de Reacción</vt:lpstr>
      <vt:lpstr>Pensamiento orientado a la resolución de problemas</vt:lpstr>
      <vt:lpstr>El método CEV</vt:lpstr>
      <vt:lpstr>¿Qué significa para ti una conducta (sexualmente) transgresora? </vt:lpstr>
      <vt:lpstr>¿Qué es una conducta (sexual) transgresora (CTS)?</vt:lpstr>
      <vt:lpstr>¿Cómo reconocer una Conducta Sexual Transgresora?</vt:lpstr>
      <vt:lpstr>Empecemos</vt:lpstr>
      <vt:lpstr>CASO 1</vt:lpstr>
      <vt:lpstr>CASO 2</vt:lpstr>
      <vt:lpstr>CASO 3</vt:lpstr>
      <vt:lpstr>Presentación de PowerPoint</vt:lpstr>
      <vt:lpstr>Presentación de PowerPoint</vt:lpstr>
      <vt:lpstr>Estrategias de reacción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Organismos de ayuda</vt:lpstr>
      <vt:lpstr>Presentación de PowerPoint</vt:lpstr>
      <vt:lpstr>Evaluación</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Mena</dc:creator>
  <cp:keywords>, docId:10B158B339643DCC0AA114B84E8F030E</cp:keywords>
  <cp:lastModifiedBy>Clara Corts</cp:lastModifiedBy>
  <cp:revision>135</cp:revision>
  <dcterms:created xsi:type="dcterms:W3CDTF">2023-07-21T21:42:24Z</dcterms:created>
  <dcterms:modified xsi:type="dcterms:W3CDTF">2025-02-12T15:55:02Z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0x0101008256C96A2F7C19428F7F810FC83EE140</vt:lpwstr>
  </property>
</Properties>
</file>